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F7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5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nonsprecare.it/wp-content/uploads/2015/06/giornata-mondiale-ambiente-necessita-ridurre-sprechi-consumo-risorse-640x4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489424" cy="691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79512" y="8399"/>
            <a:ext cx="4853469" cy="72327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endParaRPr lang="it-IT" sz="1600" b="1" dirty="0" smtClean="0">
              <a:solidFill>
                <a:prstClr val="black"/>
              </a:solidFill>
            </a:endParaRPr>
          </a:p>
          <a:p>
            <a:pPr lvl="0" algn="just">
              <a:spcBef>
                <a:spcPct val="20000"/>
              </a:spcBef>
            </a:pPr>
            <a:endParaRPr lang="it-IT" sz="1400" b="1" dirty="0" smtClean="0">
              <a:solidFill>
                <a:schemeClr val="bg1"/>
              </a:solidFill>
            </a:endParaRPr>
          </a:p>
          <a:p>
            <a:pPr lvl="0" algn="just">
              <a:spcBef>
                <a:spcPct val="20000"/>
              </a:spcBef>
            </a:pPr>
            <a:endParaRPr lang="it-IT" sz="1600" b="1" dirty="0">
              <a:solidFill>
                <a:schemeClr val="bg1"/>
              </a:solidFill>
            </a:endParaRPr>
          </a:p>
          <a:p>
            <a:pPr lvl="0" algn="just">
              <a:spcBef>
                <a:spcPct val="20000"/>
              </a:spcBef>
            </a:pP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Il </a:t>
            </a:r>
            <a:r>
              <a:rPr lang="it-IT" sz="2000" b="1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5 giugno 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di ogni anno si celebra l’incredibile patrimonio ambientale della Terra festeggiando la Giornata mondiale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dell’ Ambiente. La ricorrenza, istituita 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nel 1972 dall’Assemblea Generale delle Nazioni Unite, ricorda la Conferenza di Stoccolma, il primo grande summit per parlare di ambiente a livello globale e 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per festeggiare 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il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fatto 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di avere ancora un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ambiente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da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salvare. Da 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quello storico incontro nacque l’</a:t>
            </a:r>
            <a:r>
              <a:rPr lang="it-IT" sz="16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Unep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, il Programma delle Nazioni Unite per l’ambiente che lavora per promuovere azioni politiche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all’insegna  della  sostenibilità.  Il  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paesaggio che ci contiene, urbano e non, merita rispetto e salvaguardia perché la scomparsa di un albero, l'inquinamento di un corso d'acqua o lo sversamento di rifiuti in un parco sono il segno peggiore della nostra presenza e la tomba del nostro Pianeta. La Giornata  2016 ha come tema “</a:t>
            </a:r>
            <a:r>
              <a:rPr lang="it-IT" sz="1600" b="1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Liberate il vostro istinto selvaggio per proteggere la vita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”. Il riferimento al selvaggio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manifesta 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la volontà di sottoporre all’attenzione del mondo intero il problema del commercio illecito delle specie selvatiche. Sono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più di </a:t>
            </a:r>
            <a:r>
              <a:rPr lang="it-IT" sz="1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100 i paesi che in tutto il mondo il 5 giugno rivolgono la propria attenzione al tema </a:t>
            </a:r>
            <a:r>
              <a:rPr lang="it-IT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dell’anno..</a:t>
            </a:r>
          </a:p>
          <a:p>
            <a:pPr lvl="0">
              <a:spcBef>
                <a:spcPct val="20000"/>
              </a:spcBef>
            </a:pPr>
            <a:r>
              <a:rPr lang="it-IT" sz="16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                                                                                     A. M.</a:t>
            </a:r>
            <a:r>
              <a:rPr lang="it-IT" sz="1600" b="1" i="1" dirty="0">
                <a:solidFill>
                  <a:prstClr val="black"/>
                </a:solidFill>
              </a:rPr>
              <a:t/>
            </a:r>
            <a:br>
              <a:rPr lang="it-IT" sz="1600" b="1" i="1" dirty="0">
                <a:solidFill>
                  <a:prstClr val="black"/>
                </a:solidFill>
              </a:rPr>
            </a:br>
            <a:endParaRPr lang="it-IT" sz="1600" b="1" i="1" dirty="0">
              <a:solidFill>
                <a:prstClr val="black"/>
              </a:solidFill>
            </a:endParaRPr>
          </a:p>
        </p:txBody>
      </p:sp>
      <p:pic>
        <p:nvPicPr>
          <p:cNvPr id="1034" name="Picture 10" descr="Immagine artico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010"/>
            <a:ext cx="973870" cy="93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973870" y="-2159"/>
            <a:ext cx="5038290" cy="55791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251520" y="11088"/>
            <a:ext cx="611764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it-IT" sz="2000" b="1" u="sng" cap="none" spc="0" dirty="0" smtClean="0">
                <a:ln/>
                <a:solidFill>
                  <a:srgbClr val="56F71D"/>
                </a:solidFill>
                <a:effectLst/>
                <a:ea typeface="+mj-ea"/>
                <a:cs typeface="+mj-cs"/>
              </a:rPr>
              <a:t>  </a:t>
            </a:r>
            <a:r>
              <a:rPr lang="it-IT" sz="2000" b="1" cap="none" spc="0" dirty="0" smtClean="0">
                <a:ln/>
                <a:solidFill>
                  <a:srgbClr val="56F71D"/>
                </a:solidFill>
                <a:effectLst/>
                <a:ea typeface="+mj-ea"/>
                <a:cs typeface="+mj-cs"/>
              </a:rPr>
              <a:t>              </a:t>
            </a:r>
            <a:r>
              <a:rPr lang="it-IT" sz="2000" b="1" u="sng" cap="none" spc="0" dirty="0" smtClean="0">
                <a:ln/>
                <a:solidFill>
                  <a:srgbClr val="56F71D"/>
                </a:solidFill>
                <a:effectLst/>
                <a:ea typeface="+mj-ea"/>
                <a:cs typeface="+mj-cs"/>
              </a:rPr>
              <a:t>5 Giugno:  Giornata Mondiale dell’Ambiente</a:t>
            </a:r>
            <a:endParaRPr lang="it-IT" sz="2000" b="1" u="sng" cap="none" spc="0" dirty="0">
              <a:ln/>
              <a:solidFill>
                <a:srgbClr val="56F71D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0559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210</Words>
  <Application>Microsoft Macintosh PowerPoint</Application>
  <PresentationFormat>Presentazione su schermo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Giornata Mondiale dell’Ambiente</dc:title>
  <dc:creator>valeria_pc</dc:creator>
  <cp:lastModifiedBy>Alberto Callari</cp:lastModifiedBy>
  <cp:revision>20</cp:revision>
  <dcterms:created xsi:type="dcterms:W3CDTF">2016-05-02T15:18:59Z</dcterms:created>
  <dcterms:modified xsi:type="dcterms:W3CDTF">2016-06-01T14:34:20Z</dcterms:modified>
</cp:coreProperties>
</file>