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AD03"/>
    <a:srgbClr val="02A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59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66260-33B3-4461-BC5C-FAE2FEDB95E0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8F51C-8CD5-4746-AD31-71FC13ED1AC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101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366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477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73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279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9943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4991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653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93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3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155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BAF91-025D-4123-8574-25B9EF9ED324}" type="datetimeFigureOut">
              <a:rPr lang="it-IT" smtClean="0"/>
              <a:t>08/05/16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6B662-5179-4041-8D88-70CAE1B332E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39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2.png"/><Relationship Id="rId7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692696"/>
            <a:ext cx="611560" cy="626469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8" name="Picture 4" descr="http://www.lifegate.it/app/uploads/ran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84" y="-24052"/>
            <a:ext cx="92558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9707" y="694084"/>
            <a:ext cx="4941912" cy="6273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E’ stata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istituita 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dalle Nazioni Unite nel 2000 per  </a:t>
            </a:r>
            <a:r>
              <a:rPr lang="it-IT" sz="1400" b="1" dirty="0">
                <a:solidFill>
                  <a:srgbClr val="02AE1F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ricordare </a:t>
            </a:r>
            <a:r>
              <a:rPr lang="it-IT" sz="1400" b="1" dirty="0" smtClean="0">
                <a:solidFill>
                  <a:srgbClr val="02AE1F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quanto 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la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conservazione della diversità biologica 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sia “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un’esigenza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comune dell’umanità” e parte integrante dello 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sviluppo. 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Courier New"/>
              </a:rPr>
              <a:t>A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Courier New"/>
              </a:rPr>
              <a:t>causa dell'inquinamento, del cambiamento climatico, dello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sfruttamento indiscriminato delle risorse naturali e della frammentazione degli habitat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Courier New"/>
              </a:rPr>
              <a:t> rischiamo la sesta estinzione di massa. Se il riscaldamento globale continuasse secondo il ritmo attuale, la maggior parte delle specie arboree potrebbe scomparire perché non riuscirebbe a migrare in tempo negli </a:t>
            </a:r>
            <a:r>
              <a:rPr lang="it-IT" sz="11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Courier New"/>
              </a:rPr>
              <a:t>habitat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Courier New"/>
              </a:rPr>
              <a:t>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Courier New"/>
              </a:rPr>
              <a:t>favorevoli. Si stima che le foreste tropicali ogni anno perdano 13 milioni di ettari e che le barriere coralline possano scomparire definitivamente entro il 2050.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 L’Italia è tra i Paesi europei più ricchi di biodiversità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Courier New"/>
              </a:rPr>
              <a:t>ma anche da noi ogni anno aumenta il numero delle specie in pericolo  e oltre un quinto del totale sono già considerate a rischio di estinzione.</a:t>
            </a:r>
            <a:r>
              <a:rPr lang="it-IT" sz="1400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La biodiversità è fondamentale per lo sviluppo 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sostenibile. </a:t>
            </a:r>
            <a:r>
              <a:rPr lang="it-IT" sz="1400" b="1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Dalla </a:t>
            </a:r>
            <a:r>
              <a:rPr lang="it-IT" sz="1400" b="1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  <a:cs typeface="Times New Roman"/>
              </a:rPr>
              <a:t>varietà di forme di vita animali e vegetali, infatti, dipendono sia la qualità dell'esistenza umana sia la nostra stessa possibilità di sopravvivenza. Tutelare la biodiversità vuol dire contrastare il cambiamento climatico, una delle più grandi sfide del secolo.</a:t>
            </a:r>
            <a:r>
              <a:rPr lang="it-IT" sz="1400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 </a:t>
            </a:r>
            <a:r>
              <a:rPr lang="it-IT" sz="1400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     </a:t>
            </a:r>
          </a:p>
          <a:p>
            <a:pPr lvl="0" algn="just">
              <a:lnSpc>
                <a:spcPct val="115000"/>
              </a:lnSpc>
            </a:pPr>
            <a:r>
              <a:rPr lang="it-IT" sz="1400" dirty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 </a:t>
            </a:r>
            <a:r>
              <a:rPr lang="it-IT" sz="1400" dirty="0" smtClean="0">
                <a:solidFill>
                  <a:srgbClr val="3CAD03"/>
                </a:solidFill>
                <a:latin typeface="Adobe Heiti Std R" pitchFamily="34" charset="-128"/>
                <a:ea typeface="Adobe Heiti Std R" pitchFamily="34" charset="-128"/>
              </a:rPr>
              <a:t>                                                                                                    V. C.                                                                                                                     </a:t>
            </a:r>
            <a:endParaRPr lang="it-IT" sz="1400" dirty="0">
              <a:solidFill>
                <a:srgbClr val="3CAD03"/>
              </a:solidFill>
              <a:latin typeface="Adobe Heiti Std R" pitchFamily="34" charset="-128"/>
              <a:ea typeface="Adobe Heiti Std R" pitchFamily="34" charset="-128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9707" y="-164081"/>
            <a:ext cx="925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3CAD03"/>
                </a:solidFill>
              </a:rPr>
              <a:t>             </a:t>
            </a:r>
            <a:r>
              <a:rPr lang="it-IT" sz="3600" b="1" dirty="0" smtClean="0">
                <a:solidFill>
                  <a:srgbClr val="FFFF00"/>
                </a:solidFill>
              </a:rPr>
              <a:t>22 Maggio</a:t>
            </a:r>
            <a:r>
              <a:rPr lang="it-IT" sz="3200" b="1" dirty="0" smtClean="0">
                <a:solidFill>
                  <a:srgbClr val="FFFF00"/>
                </a:solidFill>
              </a:rPr>
              <a:t>-</a:t>
            </a:r>
            <a:r>
              <a:rPr lang="it-IT" sz="2800" b="1" u="sng" dirty="0" smtClean="0">
                <a:solidFill>
                  <a:srgbClr val="02AE1F"/>
                </a:solidFill>
              </a:rPr>
              <a:t>la</a:t>
            </a:r>
            <a:r>
              <a:rPr lang="it-IT" sz="2800" b="1" u="sng" dirty="0" smtClean="0">
                <a:solidFill>
                  <a:srgbClr val="3CAD03"/>
                </a:solidFill>
              </a:rPr>
              <a:t> giornata mondiale della biodiversità</a:t>
            </a:r>
            <a:endParaRPr lang="it-IT" sz="2800" b="1" u="sng" dirty="0">
              <a:solidFill>
                <a:srgbClr val="3CAD03"/>
              </a:solidFill>
            </a:endParaRPr>
          </a:p>
        </p:txBody>
      </p:sp>
      <p:sp>
        <p:nvSpPr>
          <p:cNvPr id="4" name="AutoShape 2" descr="data:image/jpeg;base64,/9j/4AAQSkZJRgABAQAAAQABAAD/2wCEAAkGBxMSEhQUEhIQEhQVFQ8QFRUVFRQXFRQUFRQWFhQUFBQYHCggGBolHBQUITEhJSksLi4uFx8zODMsNygtLi0BCgoKDg0OFxAQGywfHCQsLCwvLCwsLCwsLCwsLC0rLCwsLCwsLCwsLC0sLCwsLCwsLCwsLCwsLCwsLyssLCwtLP/AABEIALABHgMBIgACEQEDEQH/xAAcAAEAAgMBAQEAAAAAAAAAAAAABQYCAwQHAQj/xAA7EAACAQMCAwYDBgQFBQAAAAABAgADBBEFIRIxQQYiUWFxgRMykUJScqGxwRQV0eEjM1OC8AckQ2KS/8QAGQEBAQEBAQEAAAAAAAAAAAAAAAEDAgQF/8QAJREBAAMAAgICAgEFAAAAAAAAAAECEQMxEiFBURMiYUJxkaHw/9oADAMBAAIRAxEAPwC1U3qVT3VY+kk7fs7Wb5sKJb6Nuq/KoE2TWeafhdQtn2bpJu2XPnykvSoqowoA9BM4Jxzmc2me0eP/APVBla835KtNT9M/vIy31XhoJSU4CNUJ/wBxyJ87bXPxa1RvFmI9M7fliQtNSu33gpnsrGRELK0dlrc164J3C7z0HUbpUAQekr/Y+0FGiXbYkZkNqWslq3EDsDicXnZIjV8tcATmv6wUSBtO0QAmq71I1PSZVj2rTd6g5JwZHuWPjO1aYmRpCaxIiWpeM+UbJqhwoz59J31wBzkvp13SRNsEzryn4HzSNJp01JfGepMqnamupfCch1kzfXFRyei+ErmooMxWPez2IgITO7TrLiYTALO6xqcJzNnKx29gqLKp2iqjJAk1d6p3cSnalccRMkRg4mMfEmotMkWczYZAZn1hMwJovKnCJnqovUa0gaz5nVqFzk4nBPPe2yERE4QiIgIiICIiAiIgft96qjmQJzvqFMdczxi67eOflyfxGRd12urP9vh9Npz5O/B7Ze9oadMbsq+plcvu2C1FdEJyVbfoBynklTUmc7sSfWWCxpmnS4jzcZ/29P3M24Kedv4JiIcWt1MnPPJzJOztFrVqIHSmC3PxlevanETJrSb9aCVKh592mvsMnHu35T1W+3Ky9o9VCIKKHpvKqKsi7jVeNizHc7znbUh4zxTfZaRGLDTrzspXgHWVA6pPqagTymlUldRqImutqoA5yqi4MzRC3Ob1p9uZd9xfPVOF5S5dmtG7oLesrmhWXE4no9PFOn7Rec9QivdoSqLgSjXVbfMnu0l+CTvKfdXOZ3SuQjoNfJ2nXTqgCQQqzeKhInejpvb3oJEucza6wqTibK1LSm4LMgs2KoG5nCsqdDbJlZ1+74TwiSeq6yEXA9pTriuXYs3MzG9/iEYEz5ETFCIiAiIgIiICIiAiIgWD+O84/jpjqOklRxISfIzl0LTnuay01zzyx8B1ieK2478lx7IWRrNxMO4u59Og95Z9UrDflj/mBOi3tlt6QppsAMnzPKQd7VzPoUpHHXHO64Dufqf6ytX+t8WFB7q5x5k7kzs7RahwKVXmwKfUd78v1Ep88vNbf1VLnU/OYHUTOG3t2c4USxaVoPVplXjmejWmxR3PXEsVra4E6rawC8hOxaQE9dKRVNaKVCdSDE1s+JpevNEWfRa4TedOsdotsAyopekDnOWvXJkmI7Gd9eFjI1jNrGfOGSbLjBFm8GfEST2haP8AEYFuU50Rtlpz1DsD6zuudFKDeX23tadFeglJ7ZdoUXIBE58hB1iE5yuatrONl5zg1HWWfIXYSKJmVuTehlVqljknMyt7dnOEUsf09TyE36Vp7V6i01zlmVcgZ+ZgoAHUkkADqSJ6IaBtH4KVJR8JQaJA4zxgkPcvt/iuCGCt8ilTwg90zz3v4rWuvOdR06rQbgrIUbGcHGffHI+U5ZYu2tOqtVBWV1cqamHzx4ZiAWB3BPCTvvvnrK7LWdjUtGT6IiJ0hERAREQEREBERAuXFLR2GpUaaVCMfEYknyEp6152WV5wMCDgz6UR70XTUbkyvX9xwjPXkB4zouL0MvF0xvIHUUersMgtsP8A1XqfUzi9lVjUK5q1DjJA2Hn4n3P7Tu0zQmfdhtLFpPZ1VwSN5YqFsFnnjj+ZETp+jKg5SVp0AJtLgTRUrTaEZu4E56lWa3eaiY3AepNDNMmM1GSbLgXmPOZET6s59yr4qTYEmpq6jmZy19WReoiZiOxKUgBzk/Y65ToruRPMr3tAT8v1kTXvXf5mPpM7cn0mr92p7dk5Wmcn9JQby8eqcuc/pOeJlsyhMkQkgAEkkAAcyTyAmMmuzliWdWzjfhUjGS3UrnbYdTt47AmczOQsRsrx2D0NeP4bEhKbL8d1GeOuwIWkpXc4DMgx96odsgr6Nr95b2qcRqUqPCVq1FA4qh+GBwBwuwwQuOQGMINuI1DR6PwaJFMVBQCu1W4y6kbkNSocsg7cVQkEnGeEdwec9sdXpVapW1DJQAAwQq8TDm2Bk45HvMTn2A83j5zju3qEZr+ptc3FSsxY8bEji5hRsoO56YkfET0xGemZERKEREBERAREQERECw/DMBSJ18M+inPfFh0aQ4ZwtQ4X95Z1tVBziVEUsbiWezu+KmD15Gc3n5HZxATB6s52qTAvONXGxnmljMGqTW1WSbDNjNTPNNW4A6yOudSVesf3VJNUmipcgdZXrjW/CRta9duuJJvWEWa41ZR1kbX109MyDJnyZzyTJrrr6i7dcTlZieZzPkTPUIiIGy3VSyhjhSyhj4Lncj2lxuzaUcPQsHrJ3gKtX4zU6ihQSynAGQc526SO0DSaFSkalZwopsXcqSzBAMBGpYAAJGzBuuMDnJC07Z1FuhcGpWKqlWkilgvdKgBMKMBdxsB9kbzG8+U+vhrWuRssLE0LtjTW0SmCrM1RMjg4d8hm2HID1M7NR1GnZIF4Ueq6K1JVGEpUs4UO53c5Vjjlk5PFsRFnthUDZRSn4W29MEYMtGlXSagStUUzUeh8F69RVJFNSajcIPysuccQ3AWY7asx5R6/y0yMnx7R2r1691YJXZ6vw1ThKkkK9VCeOoVGx6AbbcM8/nrC3VB7YWxPBRCsuFwCBjiZiTnLFm8uR8ZTr7sngD4NYVX/AMIfDxg8T/YBzuQCv1m1eXj6j+P9s7cdv+/hWIm66tnptwupVh0M0zZkREQEREBERAREQEREC6fBPhM1pHwM9BOl006DAkRqYpgEKPynvisyqsok7rXugicdTIO03pUONxt4yWr8De9Wanr+ci9XvTTGRuP0lduNWduW089pzsWuvqCr1kRd66Okrz1SeZJmE4m/0a7rjU3bynGzk8yTMYnMzMoRESBERAREQERJPRdFqXDd0YQfM55DyHiZYjRn2esqtZ2RGKowxVPThznB88jaSa6MlNxTrVUA4gVYE8m5lwRhRtzz9ZPXNajY0cKB5D7Tt4mVrs3dtUvBUZS754l+4hBBDMMHiAAOBtviOWmV9du6zkuu/wCydVK1NWO1RUdSwYY4wSgcEdw4A2OMcp3af2CuK9MvQq0y1NmBUsVJ5jCHw2I3xLGbhjX43YucuScnJLKQD7AH0xOhdYagEVPmHFTXzD7kMfxb5nmrF9/aems5npQb22uKYdXRg4yoTmRlmY8vxSPq1Ko4PmFRm4ts7eHpjb6Tr1g3DCo9QlSHcnffi4sEA+EgDXb7zfUzqtJ7S3JnpJXDcTcNQZUcIznDDffhJ5/TEjrqmFYhWDDbBHgRn6jl6iajE0rXGVreU6RETpyREQEREBERAREQPYq+rcQ2nBUJYyFRmEl9I1MI26F59CeX6XHdZaIWPE2wktW01FXGAFxgkkY95hV1AsuykeXhIe643OWyfLoPaceWe5EFq1vTBK01Z85zuOEem0rNTQ3ycA46T0BaHlMjbjwmd/3nR53/ACOpPn8kqT0QWwj+EnP44Hnn8kqR/JHnoJtJra0l/HCKJ/I28ZrbR3l6e0M1PaHwl/FUUc6U8DSn8pdhpznkh+k309Dqfa4Vj8VRVrHso9T7WPadVbsQ4H+Z+UuFrQWkN2yfyn2tfZ5bzr8NVVXTOxoB4q7ZA5INs/iMl7/UVoJwUlGQMBRsB6z5fXDnyEjqVu7nZc+fT6yxWK9CtX7M7cdYs7HOANgN9h/YSzdn7b4FPjfAZun3V6DHjJKhpgXvPgkbgTQGD1QCwCjf1PT6TH8c79q3XVwqKGJbOQSPMg7YHKRouKpuBw1DkY3puGUY57jYnzkxqWmKVDDlsP6TisrQUxtuTvMb8UxaYl3vpH9uLscCqCSznvZ593mf0lLlp7R6VWqEOFyBkSsOhBwRgxmQzt2xiIhCIiAiIgIiICIiAiIgejLwjmJ00rhRy2lcpa2h6zrTUEPUTSJdrJRvp30LpDzAlTWqDyM6KVww65mkI9GstBp1kzTqAN90zhvtHake/T9xuJj2JahXyj1qlvV+ydip9Qf7Syanot8g24bhPFDhv/g/sTJ5TE+0VApT8CI+FT8DNte6GSroVYcwwII9QZgGQ+U1gxrIpDoYLUvCZvRU9ZqNmvj+cqY+GvTH2BNVS+HRR9Js/g/I/UQbM/6bH3lHDU1FpzPdMfGSpsmH/iHuR/WY/AYf6a+4/aWJMRIpu32WM6KVPh549J0vT6s/02mlqtNfM/WdTYx8+FxdNvPl/ebGKoMk/wDPITma8ZvlE57mxZ1INTDHlgZxOJ1UZ2g18IOFfmP5eZkdoVKrUJ4thzBMkbfs+isWYmqfMbZ8ZuqVeHZRiZVraZ1ZSVRgqYzn1muwulGSee8iXqE8zGTNLccz7IldFr02pgbZOT9ZU9X7MCqSV2M0reMpkrY6zjAMtqRMY5Ua/wCz1Wlk4yBIgz2S5dKichvPOdc0nDErPLakwqBifSMT5M0IiICIiAiIgIiICfQxHImfIgdFK9deTGSFvrzD5hmQ8SxMwLhZa8hI7xU/Seh6B/1ErU1Cu3xVGMHPeHv1nhk6Le8dPlY+nSaRyfY/UtDXrK/QLUFNzjk+FcHrwt09pEX/AGPok/8Ab1Tk/YcgHPgrcjPDNP7SkY4xjzEt1h2mcr3anEPXM0pFf6ZwWW60CshIG5HNTs30MjrmjUp/OHX1E+0u09Tbj74HLJOR6HmJJ0u0YqLwuBVX7pwHA8uje01/aF1Am6I+1NVS/YcjmSd7oiVgWtaoVv8ATfx8PESm6jqNS2bguKLIfH7J9DJPJEdwJd9TqeA+s1G/qHwHvIqnr9A89vWda6zbnqsecSN9W7AHeYfWc6X6se6QZrq3tsdzwTU2sW6cuH2EeQk0rMZuWuFHPJMrFftMOSKceM+UdS4t8yTyRKPQ9NuKbDG0+alpSsMjEp9pfkcjLBZaxnYmaRk9Ih7u0KmaabYlluqS1BkYkFcWpU8p1swrFqYaaltd50UUmboRvHqR22y4WRl8ASROylddDI+9bfM5tT0qq6xbcLZEjZaL6iHErdekVODPFeuSS1xEThCIiAiIgIiICIiAiIgIiICbKNZkOVJB8priBYNP7QkbVB7j9xLBRuFcAqQfMGefzfaXj0zlT7dD7TanNMdj0+y1IfLV9qo/zF9/tDyMmtQoP8LNZEu7Yj/NUZKjxdeaevLznnum6wtTAPdbwPX0MtXZ7X3tXGDxUzzQ+fMjwm+xaPQr+sdiQ6mpZtxDmaZPeH4TKVWoshKspVhsQRgz3LUdPSqouLHCNjiamDhW/COSt5DY+UrF/So3ilK6/DqjYOBhgR0YTK3FvXY8xiSmt6FVtj3hlD8rjkf6SLmExgT6rEcp8iQdlDUGXnuJLW2og9cSuz6DOotMLq62urFeu0laOvUmGCRmeb/FbxMx4j4maRzSj0Vq6E90idVCop54nmiXLjkxkjpeqOHAJncc0C6XFAdJGXSGbluc9ZhUfM18/pccIMj9UtsjIkq9Oaa9PInFoiwqkTovKXC0555JQiIgIiICIiAiIgIiICIiAiIgIiICTWl64VwtTJX73UevjIWJ1W0x0PTNE1hqJDI2VO5HQ+8sN/YUr5TVokJXGM77P5MOh854/p2otSO269VP6jwMuOk6ryekxB/MeRE9NLxYdgrlSaNwhIHdZW5j0lY17s5wZqUO/T546rL7Uuqd4vDUwlYfLU/Y+IkIpeg5Vxg+H2WHiPES3pE9jzqJcde0BaoNW3ADc3pD9VlPIxznltWazkj5EROQiIgJ9BnyIEnaaqV2MlqWpKesq0AyxaYXVxS6U9Z8qVR4ypLVYdTMzdMes78zW/U6oLbTigxM0IiICIiAiIgf/9k="/>
          <p:cNvSpPr>
            <a:spLocks noChangeAspect="1" noChangeArrowheads="1"/>
          </p:cNvSpPr>
          <p:nvPr/>
        </p:nvSpPr>
        <p:spPr bwMode="auto">
          <a:xfrm>
            <a:off x="155575" y="-1790700"/>
            <a:ext cx="60579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036" y="4894134"/>
            <a:ext cx="1703763" cy="2061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 descr="http://us.123rf.com/450wm/goldfinch4ever/goldfinch4ever1406/goldfinch4ever140600093/29214374-bella-macro-nero-coda-forcuta-papilio-polyxenes-bruco.jpg?ver=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568" y="5333766"/>
            <a:ext cx="1800672" cy="162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pixabay.com/static/uploads/photo/2016/02/14/20/52/parrot-on-black-background-1200225__1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1115615" cy="74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65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MSEhQUEhIQEhQVFQ8QFRUVFRQXFRQUFRQWFhQUFBQYHCggGBolHBQUITEhJSksLi4uFx8zODMsNygtLi0BCgoKDg0OFxAQGywfHCQsLCwvLCwsLCwsLCwsLC0rLCwsLCwsLCwsLC0sLCwsLCwsLCwsLCwsLCwsLyssLCwtLP/AABEIALABHgMBIgACEQEDEQH/xAAcAAEAAgMBAQEAAAAAAAAAAAAABQYCAwQHAQj/xAA7EAACAQMCAwYDBgQFBQAAAAABAgADBBEFIRIxQQYiUWFxgRMykUJScqGxwRQV0eEjM1OC8AckQ2KS/8QAGQEBAQEBAQEAAAAAAAAAAAAAAAEDAgQF/8QAJREBAAMAAgICAgEFAAAAAAAAAAECEQMxEiFBURMiYUJxkaHw/9oADAMBAAIRAxEAPwC1U3qVT3VY+kk7fs7Wb5sKJb6Nuq/KoE2TWeafhdQtn2bpJu2XPnykvSoqowoA9BM4Jxzmc2me0eP/APVBla835KtNT9M/vIy31XhoJSU4CNUJ/wBxyJ87bXPxa1RvFmI9M7fliQtNSu33gpnsrGRELK0dlrc164J3C7z0HUbpUAQekr/Y+0FGiXbYkZkNqWslq3EDsDicXnZIjV8tcATmv6wUSBtO0QAmq71I1PSZVj2rTd6g5JwZHuWPjO1aYmRpCaxIiWpeM+UbJqhwoz59J31wBzkvp13SRNsEzryn4HzSNJp01JfGepMqnamupfCch1kzfXFRyei+ErmooMxWPez2IgITO7TrLiYTALO6xqcJzNnKx29gqLKp2iqjJAk1d6p3cSnalccRMkRg4mMfEmotMkWczYZAZn1hMwJovKnCJnqovUa0gaz5nVqFzk4nBPPe2yERE4QiIgIiICIiAiIgft96qjmQJzvqFMdczxi67eOflyfxGRd12urP9vh9Npz5O/B7Ze9oadMbsq+plcvu2C1FdEJyVbfoBynklTUmc7sSfWWCxpmnS4jzcZ/29P3M24Kedv4JiIcWt1MnPPJzJOztFrVqIHSmC3PxlevanETJrSb9aCVKh592mvsMnHu35T1W+3Ky9o9VCIKKHpvKqKsi7jVeNizHc7znbUh4zxTfZaRGLDTrzspXgHWVA6pPqagTymlUldRqImutqoA5yqi4MzRC3Ob1p9uZd9xfPVOF5S5dmtG7oLesrmhWXE4no9PFOn7Rec9QivdoSqLgSjXVbfMnu0l+CTvKfdXOZ3SuQjoNfJ2nXTqgCQQqzeKhInejpvb3oJEucza6wqTibK1LSm4LMgs2KoG5nCsqdDbJlZ1+74TwiSeq6yEXA9pTriuXYs3MzG9/iEYEz5ETFCIiAiIgIiICIiAiIgWD+O84/jpjqOklRxISfIzl0LTnuay01zzyx8B1ieK2478lx7IWRrNxMO4u59Og95Z9UrDflj/mBOi3tlt6QppsAMnzPKQd7VzPoUpHHXHO64Dufqf6ytX+t8WFB7q5x5k7kzs7RahwKVXmwKfUd78v1Ep88vNbf1VLnU/OYHUTOG3t2c4USxaVoPVplXjmejWmxR3PXEsVra4E6rawC8hOxaQE9dKRVNaKVCdSDE1s+JpevNEWfRa4TedOsdotsAyopekDnOWvXJkmI7Gd9eFjI1jNrGfOGSbLjBFm8GfEST2haP8AEYFuU50Rtlpz1DsD6zuudFKDeX23tadFeglJ7ZdoUXIBE58hB1iE5yuatrONl5zg1HWWfIXYSKJmVuTehlVqljknMyt7dnOEUsf09TyE36Vp7V6i01zlmVcgZ+ZgoAHUkkADqSJ6IaBtH4KVJR8JQaJA4zxgkPcvt/iuCGCt8ilTwg90zz3v4rWuvOdR06rQbgrIUbGcHGffHI+U5ZYu2tOqtVBWV1cqamHzx4ZiAWB3BPCTvvvnrK7LWdjUtGT6IiJ0hERAREQEREBERAuXFLR2GpUaaVCMfEYknyEp6152WV5wMCDgz6UR70XTUbkyvX9xwjPXkB4zouL0MvF0xvIHUUersMgtsP8A1XqfUzi9lVjUK5q1DjJA2Hn4n3P7Tu0zQmfdhtLFpPZ1VwSN5YqFsFnnjj+ZETp+jKg5SVp0AJtLgTRUrTaEZu4E56lWa3eaiY3AepNDNMmM1GSbLgXmPOZET6s59yr4qTYEmpq6jmZy19WReoiZiOxKUgBzk/Y65ToruRPMr3tAT8v1kTXvXf5mPpM7cn0mr92p7dk5Wmcn9JQby8eqcuc/pOeJlsyhMkQkgAEkkAAcyTyAmMmuzliWdWzjfhUjGS3UrnbYdTt47AmczOQsRsrx2D0NeP4bEhKbL8d1GeOuwIWkpXc4DMgx96odsgr6Nr95b2qcRqUqPCVq1FA4qh+GBwBwuwwQuOQGMINuI1DR6PwaJFMVBQCu1W4y6kbkNSocsg7cVQkEnGeEdwec9sdXpVapW1DJQAAwQq8TDm2Bk45HvMTn2A83j5zju3qEZr+ptc3FSsxY8bEji5hRsoO56YkfET0xGemZERKEREBERAREQERECw/DMBSJ18M+inPfFh0aQ4ZwtQ4X95Z1tVBziVEUsbiWezu+KmD15Gc3n5HZxATB6s52qTAvONXGxnmljMGqTW1WSbDNjNTPNNW4A6yOudSVesf3VJNUmipcgdZXrjW/CRta9duuJJvWEWa41ZR1kbX109MyDJnyZzyTJrrr6i7dcTlZieZzPkTPUIiIGy3VSyhjhSyhj4Lncj2lxuzaUcPQsHrJ3gKtX4zU6ihQSynAGQc526SO0DSaFSkalZwopsXcqSzBAMBGpYAAJGzBuuMDnJC07Z1FuhcGpWKqlWkilgvdKgBMKMBdxsB9kbzG8+U+vhrWuRssLE0LtjTW0SmCrM1RMjg4d8hm2HID1M7NR1GnZIF4Ueq6K1JVGEpUs4UO53c5Vjjlk5PFsRFnthUDZRSn4W29MEYMtGlXSagStUUzUeh8F69RVJFNSajcIPysuccQ3AWY7asx5R6/y0yMnx7R2r1691YJXZ6vw1ThKkkK9VCeOoVGx6AbbcM8/nrC3VB7YWxPBRCsuFwCBjiZiTnLFm8uR8ZTr7sngD4NYVX/AMIfDxg8T/YBzuQCv1m1eXj6j+P9s7cdv+/hWIm66tnptwupVh0M0zZkREQEREBERAREQEREC6fBPhM1pHwM9BOl006DAkRqYpgEKPynvisyqsok7rXugicdTIO03pUONxt4yWr8De9Wanr+ci9XvTTGRuP0lduNWduW089pzsWuvqCr1kRd66Okrz1SeZJmE4m/0a7rjU3bynGzk8yTMYnMzMoRESBERAREQERJPRdFqXDd0YQfM55DyHiZYjRn2esqtZ2RGKowxVPThznB88jaSa6MlNxTrVUA4gVYE8m5lwRhRtzz9ZPXNajY0cKB5D7Tt4mVrs3dtUvBUZS754l+4hBBDMMHiAAOBtviOWmV9du6zkuu/wCydVK1NWO1RUdSwYY4wSgcEdw4A2OMcp3af2CuK9MvQq0y1NmBUsVJ5jCHw2I3xLGbhjX43YucuScnJLKQD7AH0xOhdYagEVPmHFTXzD7kMfxb5nmrF9/aems5npQb22uKYdXRg4yoTmRlmY8vxSPq1Ko4PmFRm4ts7eHpjb6Tr1g3DCo9QlSHcnffi4sEA+EgDXb7zfUzqtJ7S3JnpJXDcTcNQZUcIznDDffhJ5/TEjrqmFYhWDDbBHgRn6jl6iajE0rXGVreU6RETpyREQEREBERAREQPYq+rcQ2nBUJYyFRmEl9I1MI26F59CeX6XHdZaIWPE2wktW01FXGAFxgkkY95hV1AsuykeXhIe643OWyfLoPaceWe5EFq1vTBK01Z85zuOEem0rNTQ3ycA46T0BaHlMjbjwmd/3nR53/ACOpPn8kqT0QWwj+EnP44Hnn8kqR/JHnoJtJra0l/HCKJ/I28ZrbR3l6e0M1PaHwl/FUUc6U8DSn8pdhpznkh+k309Dqfa4Vj8VRVrHso9T7WPadVbsQ4H+Z+UuFrQWkN2yfyn2tfZ5bzr8NVVXTOxoB4q7ZA5INs/iMl7/UVoJwUlGQMBRsB6z5fXDnyEjqVu7nZc+fT6yxWK9CtX7M7cdYs7HOANgN9h/YSzdn7b4FPjfAZun3V6DHjJKhpgXvPgkbgTQGD1QCwCjf1PT6TH8c79q3XVwqKGJbOQSPMg7YHKRouKpuBw1DkY3puGUY57jYnzkxqWmKVDDlsP6TisrQUxtuTvMb8UxaYl3vpH9uLscCqCSznvZ593mf0lLlp7R6VWqEOFyBkSsOhBwRgxmQzt2xiIhCIiAiIgIiICIiAiIgejLwjmJ00rhRy2lcpa2h6zrTUEPUTSJdrJRvp30LpDzAlTWqDyM6KVww65mkI9GstBp1kzTqAN90zhvtHake/T9xuJj2JahXyj1qlvV+ydip9Qf7Syanot8g24bhPFDhv/g/sTJ5TE+0VApT8CI+FT8DNte6GSroVYcwwII9QZgGQ+U1gxrIpDoYLUvCZvRU9ZqNmvj+cqY+GvTH2BNVS+HRR9Js/g/I/UQbM/6bH3lHDU1FpzPdMfGSpsmH/iHuR/WY/AYf6a+4/aWJMRIpu32WM6KVPh549J0vT6s/02mlqtNfM/WdTYx8+FxdNvPl/ebGKoMk/wDPITma8ZvlE57mxZ1INTDHlgZxOJ1UZ2g18IOFfmP5eZkdoVKrUJ4thzBMkbfs+isWYmqfMbZ8ZuqVeHZRiZVraZ1ZSVRgqYzn1muwulGSee8iXqE8zGTNLccz7IldFr02pgbZOT9ZU9X7MCqSV2M0reMpkrY6zjAMtqRMY5Ua/wCz1Wlk4yBIgz2S5dKichvPOdc0nDErPLakwqBifSMT5M0IiICIiAiIgIiICfQxHImfIgdFK9deTGSFvrzD5hmQ8SxMwLhZa8hI7xU/Seh6B/1ErU1Cu3xVGMHPeHv1nhk6Le8dPlY+nSaRyfY/UtDXrK/QLUFNzjk+FcHrwt09pEX/AGPok/8Ab1Tk/YcgHPgrcjPDNP7SkY4xjzEt1h2mcr3anEPXM0pFf6ZwWW60CshIG5HNTs30MjrmjUp/OHX1E+0u09Tbj74HLJOR6HmJJ0u0YqLwuBVX7pwHA8uje01/aF1Am6I+1NVS/YcjmSd7oiVgWtaoVv8ATfx8PESm6jqNS2bguKLIfH7J9DJPJEdwJd9TqeA+s1G/qHwHvIqnr9A89vWda6zbnqsecSN9W7AHeYfWc6X6se6QZrq3tsdzwTU2sW6cuH2EeQk0rMZuWuFHPJMrFftMOSKceM+UdS4t8yTyRKPQ9NuKbDG0+alpSsMjEp9pfkcjLBZaxnYmaRk9Ih7u0KmaabYlluqS1BkYkFcWpU8p1swrFqYaaltd50UUmboRvHqR22y4WRl8ASROylddDI+9bfM5tT0qq6xbcLZEjZaL6iHErdekVODPFeuSS1xEThCIiAiIgIiICIiAiIgIiICbKNZkOVJB8priBYNP7QkbVB7j9xLBRuFcAqQfMGefzfaXj0zlT7dD7TanNMdj0+y1IfLV9qo/zF9/tDyMmtQoP8LNZEu7Yj/NUZKjxdeaevLznnum6wtTAPdbwPX0MtXZ7X3tXGDxUzzQ+fMjwm+xaPQr+sdiQ6mpZtxDmaZPeH4TKVWoshKspVhsQRgz3LUdPSqouLHCNjiamDhW/COSt5DY+UrF/So3ilK6/DqjYOBhgR0YTK3FvXY8xiSmt6FVtj3hlD8rjkf6SLmExgT6rEcp8iQdlDUGXnuJLW2og9cSuz6DOotMLq62urFeu0laOvUmGCRmeb/FbxMx4j4maRzSj0Vq6E90idVCop54nmiXLjkxkjpeqOHAJncc0C6XFAdJGXSGbluc9ZhUfM18/pccIMj9UtsjIkq9Oaa9PInFoiwqkTovKXC0555JQiIgIiICIiAiIgIiICIiAiIgIiICTWl64VwtTJX73UevjIWJ1W0x0PTNE1hqJDI2VO5HQ+8sN/YUr5TVokJXGM77P5MOh854/p2otSO269VP6jwMuOk6ryekxB/MeRE9NLxYdgrlSaNwhIHdZW5j0lY17s5wZqUO/T546rL7Uuqd4vDUwlYfLU/Y+IkIpeg5Vxg+H2WHiPES3pE9jzqJcde0BaoNW3ADc3pD9VlPIxznltWazkj5EROQiIgJ9BnyIEnaaqV2MlqWpKesq0AyxaYXVxS6U9Z8qVR4ypLVYdTMzdMes78zW/U6oLbTigxM0IiICIiAiIgf/9k="/>
          <p:cNvSpPr>
            <a:spLocks noChangeAspect="1" noChangeArrowheads="1"/>
          </p:cNvSpPr>
          <p:nvPr/>
        </p:nvSpPr>
        <p:spPr bwMode="auto">
          <a:xfrm>
            <a:off x="155575" y="-1790700"/>
            <a:ext cx="60579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2" name="Picture 4" descr="http://tub.tubgit.com/reimg/resize-img.php?src=http://photos.up-wallpaper.com/images249/0chsuozlxsk.jpg&amp;h=450&amp;w=7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48287"/>
            <a:ext cx="2880320" cy="177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538" y="2489200"/>
            <a:ext cx="3335337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https://encrypted-tbn0.gstatic.com/images?q=tbn:ANd9GcRMARnxfoZIHeIiaKyh4Kwj8y1FjjopMWgnPKarp-ibZ9LsdXX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87995">
            <a:off x="3184526" y="4148535"/>
            <a:ext cx="2576512" cy="187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immagini.4ever.eu/data/download/natura/piante/fiori,-fiore-giallo,-sfondo-nero-2042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169" y="3428206"/>
            <a:ext cx="3027752" cy="189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19" y="620528"/>
            <a:ext cx="2703680" cy="185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19" y="772928"/>
            <a:ext cx="2703680" cy="185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519" y="925328"/>
            <a:ext cx="2703680" cy="185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 descr="https://pixabay.com/static/uploads/photo/2015/10/07/23/04/drop-of-water-976933_960_7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925" y="2034808"/>
            <a:ext cx="2726283" cy="204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https://pixabay.com/static/uploads/photo/2015/10/07/23/04/drop-of-water-976933_960_7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325" y="2187208"/>
            <a:ext cx="2726283" cy="204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44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151</TotalTime>
  <Words>213</Words>
  <Application>Microsoft Macintosh PowerPoint</Application>
  <PresentationFormat>Presentazione su schermo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</dc:creator>
  <cp:lastModifiedBy>Alberto Callari</cp:lastModifiedBy>
  <cp:revision>19</cp:revision>
  <dcterms:created xsi:type="dcterms:W3CDTF">2016-05-04T16:21:10Z</dcterms:created>
  <dcterms:modified xsi:type="dcterms:W3CDTF">2016-05-08T15:27:31Z</dcterms:modified>
</cp:coreProperties>
</file>