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10080625" cy="7559675"/>
  <p:notesSz cx="7559675" cy="106918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3" d="100"/>
          <a:sy n="103" d="100"/>
        </p:scale>
        <p:origin x="-1864" y="-320"/>
      </p:cViewPr>
      <p:guideLst>
        <p:guide orient="horz" pos="2381"/>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handoutMaster" Target="handoutMasters/handoutMaster1.xml"/><Relationship Id="rId5" Type="http://schemas.openxmlformats.org/officeDocument/2006/relationships/printerSettings" Target="printerSettings/printerSettings1.bin"/><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Segnaposto intestazione 1"/>
          <p:cNvSpPr txBox="1">
            <a:spLocks noGrp="1"/>
          </p:cNvSpPr>
          <p:nvPr>
            <p:ph type="hdr" sz="quarter"/>
          </p:nvPr>
        </p:nvSpPr>
        <p:spPr>
          <a:xfrm>
            <a:off x="0" y="0"/>
            <a:ext cx="3280680" cy="534240"/>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defRPr sz="1400"/>
            </a:pPr>
            <a:endParaRPr lang="it-IT" sz="1400" b="0" i="0" u="none" strike="noStrike" kern="1200" cap="none">
              <a:ln>
                <a:noFill/>
              </a:ln>
              <a:latin typeface="Liberation Sans" pitchFamily="18"/>
              <a:ea typeface="Microsoft YaHei" pitchFamily="2"/>
              <a:cs typeface="Arial" pitchFamily="2"/>
            </a:endParaRPr>
          </a:p>
        </p:txBody>
      </p:sp>
      <p:sp>
        <p:nvSpPr>
          <p:cNvPr id="3" name="Segnaposto data 2"/>
          <p:cNvSpPr txBox="1">
            <a:spLocks noGrp="1"/>
          </p:cNvSpPr>
          <p:nvPr>
            <p:ph type="dt" sz="quarter" idx="1"/>
          </p:nvPr>
        </p:nvSpPr>
        <p:spPr>
          <a:xfrm>
            <a:off x="4278960" y="0"/>
            <a:ext cx="3280680" cy="534240"/>
          </a:xfrm>
          <a:prstGeom prst="rect">
            <a:avLst/>
          </a:prstGeom>
          <a:noFill/>
          <a:ln>
            <a:noFill/>
          </a:ln>
        </p:spPr>
        <p:txBody>
          <a:bodyPr vert="horz" wrap="none" lIns="90000" tIns="45000" rIns="90000" bIns="45000" anchorCtr="0" compatLnSpc="0"/>
          <a:lstStyle/>
          <a:p>
            <a:pPr marL="0" marR="0" lvl="0" indent="0" algn="r" rtl="0" hangingPunct="0">
              <a:lnSpc>
                <a:spcPct val="100000"/>
              </a:lnSpc>
              <a:spcBef>
                <a:spcPts val="0"/>
              </a:spcBef>
              <a:spcAft>
                <a:spcPts val="0"/>
              </a:spcAft>
              <a:buNone/>
              <a:tabLst/>
              <a:defRPr sz="1400"/>
            </a:pPr>
            <a:endParaRPr lang="it-IT" sz="1400" b="0" i="0" u="none" strike="noStrike" kern="1200" cap="none">
              <a:ln>
                <a:noFill/>
              </a:ln>
              <a:latin typeface="Liberation Sans" pitchFamily="18"/>
              <a:ea typeface="Microsoft YaHei" pitchFamily="2"/>
              <a:cs typeface="Arial" pitchFamily="2"/>
            </a:endParaRPr>
          </a:p>
        </p:txBody>
      </p:sp>
      <p:sp>
        <p:nvSpPr>
          <p:cNvPr id="4" name="Segnaposto piè di pagina 3"/>
          <p:cNvSpPr txBox="1">
            <a:spLocks noGrp="1"/>
          </p:cNvSpPr>
          <p:nvPr>
            <p:ph type="ftr" sz="quarter" idx="2"/>
          </p:nvPr>
        </p:nvSpPr>
        <p:spPr>
          <a:xfrm>
            <a:off x="0" y="10157400"/>
            <a:ext cx="3280680" cy="534240"/>
          </a:xfrm>
          <a:prstGeom prst="rect">
            <a:avLst/>
          </a:prstGeom>
          <a:noFill/>
          <a:ln>
            <a:noFill/>
          </a:ln>
        </p:spPr>
        <p:txBody>
          <a:bodyPr vert="horz" wrap="none" lIns="90000" tIns="45000" rIns="90000" bIns="45000" anchor="b" anchorCtr="0" compatLnSpc="0"/>
          <a:lstStyle/>
          <a:p>
            <a:pPr marL="0" marR="0" lvl="0" indent="0" rtl="0" hangingPunct="0">
              <a:lnSpc>
                <a:spcPct val="100000"/>
              </a:lnSpc>
              <a:spcBef>
                <a:spcPts val="0"/>
              </a:spcBef>
              <a:spcAft>
                <a:spcPts val="0"/>
              </a:spcAft>
              <a:buNone/>
              <a:tabLst/>
              <a:defRPr sz="1400"/>
            </a:pPr>
            <a:endParaRPr lang="it-IT" sz="1400" b="0" i="0" u="none" strike="noStrike" kern="1200" cap="none">
              <a:ln>
                <a:noFill/>
              </a:ln>
              <a:latin typeface="Liberation Sans" pitchFamily="18"/>
              <a:ea typeface="Microsoft YaHei" pitchFamily="2"/>
              <a:cs typeface="Arial" pitchFamily="2"/>
            </a:endParaRPr>
          </a:p>
        </p:txBody>
      </p:sp>
      <p:sp>
        <p:nvSpPr>
          <p:cNvPr id="5" name="Segnaposto numero diapositiva 4"/>
          <p:cNvSpPr txBox="1">
            <a:spLocks noGrp="1"/>
          </p:cNvSpPr>
          <p:nvPr>
            <p:ph type="sldNum" sz="quarter" idx="3"/>
          </p:nvPr>
        </p:nvSpPr>
        <p:spPr>
          <a:xfrm>
            <a:off x="4278960" y="10157400"/>
            <a:ext cx="3280680" cy="534240"/>
          </a:xfrm>
          <a:prstGeom prst="rect">
            <a:avLst/>
          </a:prstGeom>
          <a:noFill/>
          <a:ln>
            <a:noFill/>
          </a:ln>
        </p:spPr>
        <p:txBody>
          <a:bodyPr vert="horz" wrap="none" lIns="90000" tIns="45000" rIns="90000" bIns="45000" anchor="b" anchorCtr="0" compatLnSpc="0"/>
          <a:lstStyle/>
          <a:p>
            <a:pPr marL="0" marR="0" lvl="0" indent="0" algn="r" rtl="0" hangingPunct="0">
              <a:lnSpc>
                <a:spcPct val="100000"/>
              </a:lnSpc>
              <a:spcBef>
                <a:spcPts val="0"/>
              </a:spcBef>
              <a:spcAft>
                <a:spcPts val="0"/>
              </a:spcAft>
              <a:buNone/>
              <a:tabLst/>
              <a:defRPr sz="1400"/>
            </a:pPr>
            <a:fld id="{C6D330BB-BAAA-4D80-898F-9148BEBF613D}" type="slidenum">
              <a:t>‹n.›</a:t>
            </a:fld>
            <a:endParaRPr lang="it-IT" sz="1400" b="0" i="0" u="none" strike="noStrike" kern="1200" cap="none">
              <a:ln>
                <a:noFill/>
              </a:ln>
              <a:latin typeface="Liberation Sans" pitchFamily="18"/>
              <a:ea typeface="Microsoft YaHei" pitchFamily="2"/>
              <a:cs typeface="Arial" pitchFamily="2"/>
            </a:endParaRPr>
          </a:p>
        </p:txBody>
      </p:sp>
    </p:spTree>
    <p:extLst>
      <p:ext uri="{BB962C8B-B14F-4D97-AF65-F5344CB8AC3E}">
        <p14:creationId xmlns:p14="http://schemas.microsoft.com/office/powerpoint/2010/main" val="32404220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idx="2"/>
          </p:nvPr>
        </p:nvSpPr>
        <p:spPr>
          <a:xfrm>
            <a:off x="1107000" y="812520"/>
            <a:ext cx="5345280" cy="4008959"/>
          </a:xfrm>
          <a:prstGeom prst="rect">
            <a:avLst/>
          </a:prstGeom>
          <a:noFill/>
          <a:ln>
            <a:noFill/>
            <a:prstDash val="solid"/>
          </a:ln>
        </p:spPr>
      </p:sp>
      <p:sp>
        <p:nvSpPr>
          <p:cNvPr id="3" name="Segnaposto note 2"/>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it-IT"/>
          </a:p>
        </p:txBody>
      </p:sp>
      <p:sp>
        <p:nvSpPr>
          <p:cNvPr id="4" name="Segnaposto intestazione 3"/>
          <p:cNvSpPr txBox="1">
            <a:spLocks noGrp="1"/>
          </p:cNvSpPr>
          <p:nvPr>
            <p:ph type="hdr" sz="quarter"/>
          </p:nvPr>
        </p:nvSpPr>
        <p:spPr>
          <a:xfrm>
            <a:off x="0" y="0"/>
            <a:ext cx="3280680" cy="534240"/>
          </a:xfrm>
          <a:prstGeom prst="rect">
            <a:avLst/>
          </a:prstGeom>
          <a:noFill/>
          <a:ln>
            <a:noFill/>
          </a:ln>
        </p:spPr>
        <p:txBody>
          <a:bodyPr lIns="0" tIns="0" rIns="0" bIns="0" anchorCtr="0"/>
          <a:lstStyle>
            <a:lvl1pPr lvl="0" rtl="0" hangingPunct="0">
              <a:buNone/>
              <a:tabLst/>
              <a:defRPr lang="it-IT" sz="1400" kern="1200">
                <a:latin typeface="Liberation Serif" pitchFamily="18"/>
                <a:ea typeface="Segoe UI" pitchFamily="2"/>
                <a:cs typeface="Tahoma" pitchFamily="2"/>
              </a:defRPr>
            </a:lvl1pPr>
          </a:lstStyle>
          <a:p>
            <a:pPr lvl="0"/>
            <a:endParaRPr lang="it-IT"/>
          </a:p>
        </p:txBody>
      </p:sp>
      <p:sp>
        <p:nvSpPr>
          <p:cNvPr id="5" name="Segnaposto data 4"/>
          <p:cNvSpPr txBox="1">
            <a:spLocks noGrp="1"/>
          </p:cNvSpPr>
          <p:nvPr>
            <p:ph type="dt" idx="1"/>
          </p:nvPr>
        </p:nvSpPr>
        <p:spPr>
          <a:xfrm>
            <a:off x="4278960" y="0"/>
            <a:ext cx="3280680" cy="534240"/>
          </a:xfrm>
          <a:prstGeom prst="rect">
            <a:avLst/>
          </a:prstGeom>
          <a:noFill/>
          <a:ln>
            <a:noFill/>
          </a:ln>
        </p:spPr>
        <p:txBody>
          <a:bodyPr lIns="0" tIns="0" rIns="0" bIns="0" anchorCtr="0"/>
          <a:lstStyle>
            <a:lvl1pPr lvl="0" algn="r" rtl="0" hangingPunct="0">
              <a:buNone/>
              <a:tabLst/>
              <a:defRPr lang="it-IT" sz="1400" kern="1200">
                <a:latin typeface="Liberation Serif" pitchFamily="18"/>
                <a:ea typeface="Segoe UI" pitchFamily="2"/>
                <a:cs typeface="Tahoma" pitchFamily="2"/>
              </a:defRPr>
            </a:lvl1pPr>
          </a:lstStyle>
          <a:p>
            <a:pPr lvl="0"/>
            <a:endParaRPr lang="it-IT"/>
          </a:p>
        </p:txBody>
      </p:sp>
      <p:sp>
        <p:nvSpPr>
          <p:cNvPr id="6" name="Segnaposto piè di pagina 5"/>
          <p:cNvSpPr txBox="1">
            <a:spLocks noGrp="1"/>
          </p:cNvSpPr>
          <p:nvPr>
            <p:ph type="ftr" sz="quarter" idx="4"/>
          </p:nvPr>
        </p:nvSpPr>
        <p:spPr>
          <a:xfrm>
            <a:off x="0" y="10157400"/>
            <a:ext cx="3280680" cy="534240"/>
          </a:xfrm>
          <a:prstGeom prst="rect">
            <a:avLst/>
          </a:prstGeom>
          <a:noFill/>
          <a:ln>
            <a:noFill/>
          </a:ln>
        </p:spPr>
        <p:txBody>
          <a:bodyPr lIns="0" tIns="0" rIns="0" bIns="0" anchor="b" anchorCtr="0"/>
          <a:lstStyle>
            <a:lvl1pPr lvl="0" rtl="0" hangingPunct="0">
              <a:buNone/>
              <a:tabLst/>
              <a:defRPr lang="it-IT" sz="1400" kern="1200">
                <a:latin typeface="Liberation Serif" pitchFamily="18"/>
                <a:ea typeface="Segoe UI" pitchFamily="2"/>
                <a:cs typeface="Tahoma" pitchFamily="2"/>
              </a:defRPr>
            </a:lvl1pPr>
          </a:lstStyle>
          <a:p>
            <a:pPr lvl="0"/>
            <a:endParaRPr lang="it-IT"/>
          </a:p>
        </p:txBody>
      </p:sp>
      <p:sp>
        <p:nvSpPr>
          <p:cNvPr id="7" name="Segnaposto numero diapositiva 6"/>
          <p:cNvSpPr txBox="1">
            <a:spLocks noGrp="1"/>
          </p:cNvSpPr>
          <p:nvPr>
            <p:ph type="sldNum" sz="quarter" idx="5"/>
          </p:nvPr>
        </p:nvSpPr>
        <p:spPr>
          <a:xfrm>
            <a:off x="4278960" y="10157400"/>
            <a:ext cx="3280680" cy="534240"/>
          </a:xfrm>
          <a:prstGeom prst="rect">
            <a:avLst/>
          </a:prstGeom>
          <a:noFill/>
          <a:ln>
            <a:noFill/>
          </a:ln>
        </p:spPr>
        <p:txBody>
          <a:bodyPr lIns="0" tIns="0" rIns="0" bIns="0" anchor="b" anchorCtr="0"/>
          <a:lstStyle>
            <a:lvl1pPr lvl="0" algn="r" rtl="0" hangingPunct="0">
              <a:buNone/>
              <a:tabLst/>
              <a:defRPr lang="it-IT" sz="1400" kern="1200">
                <a:latin typeface="Liberation Serif" pitchFamily="18"/>
                <a:ea typeface="Segoe UI" pitchFamily="2"/>
                <a:cs typeface="Tahoma" pitchFamily="2"/>
              </a:defRPr>
            </a:lvl1pPr>
          </a:lstStyle>
          <a:p>
            <a:pPr lvl="0"/>
            <a:fld id="{A8ECC774-8339-47DE-8FE4-994CF6EE601C}" type="slidenum">
              <a:t>‹n.›</a:t>
            </a:fld>
            <a:endParaRPr lang="it-IT"/>
          </a:p>
        </p:txBody>
      </p:sp>
    </p:spTree>
    <p:extLst>
      <p:ext uri="{BB962C8B-B14F-4D97-AF65-F5344CB8AC3E}">
        <p14:creationId xmlns:p14="http://schemas.microsoft.com/office/powerpoint/2010/main" val="3032837139"/>
      </p:ext>
    </p:extLst>
  </p:cSld>
  <p:clrMap bg1="lt1" tx1="dk1" bg2="lt2" tx2="dk2" accent1="accent1" accent2="accent2" accent3="accent3" accent4="accent4" accent5="accent5" accent6="accent6" hlink="hlink" folHlink="folHlink"/>
  <p:notesStyle>
    <a:lvl1pPr marL="216000" marR="0" indent="-216000" rtl="0" hangingPunct="0">
      <a:tabLst/>
      <a:defRPr lang="it-IT" sz="2000" b="0" i="0" u="none" strike="noStrike" kern="1200" cap="none">
        <a:ln>
          <a:noFill/>
        </a:ln>
        <a:highlight>
          <a:scrgbClr r="0" g="0" b="0">
            <a:alpha val="0"/>
          </a:scrgbClr>
        </a:highlight>
        <a:latin typeface="Liberation Sans" pitchFamily="18"/>
        <a:ea typeface="Microsoft YaHei" pitchFamily="2"/>
        <a:cs typeface="Ari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Segnaposto note 2"/>
          <p:cNvSpPr txBox="1">
            <a:spLocks noGrp="1"/>
          </p:cNvSpPr>
          <p:nvPr>
            <p:ph type="body" sz="quarter" idx="1"/>
          </p:nvPr>
        </p:nvSpPr>
        <p:spPr/>
        <p:txBody>
          <a:bodyPr>
            <a:spAutoFit/>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55650" y="2347913"/>
            <a:ext cx="8569325" cy="1620837"/>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pPr lvl="0"/>
            <a:endParaRPr lang="it-IT"/>
          </a:p>
        </p:txBody>
      </p:sp>
      <p:sp>
        <p:nvSpPr>
          <p:cNvPr id="5" name="Segnaposto piè di pagina 4"/>
          <p:cNvSpPr>
            <a:spLocks noGrp="1"/>
          </p:cNvSpPr>
          <p:nvPr>
            <p:ph type="ftr" sz="quarter" idx="11"/>
          </p:nvPr>
        </p:nvSpPr>
        <p:spPr/>
        <p:txBody>
          <a:bodyPr/>
          <a:lstStyle/>
          <a:p>
            <a:pPr lvl="0"/>
            <a:endParaRPr lang="it-IT"/>
          </a:p>
        </p:txBody>
      </p:sp>
      <p:sp>
        <p:nvSpPr>
          <p:cNvPr id="6" name="Segnaposto numero diapositiva 5"/>
          <p:cNvSpPr>
            <a:spLocks noGrp="1"/>
          </p:cNvSpPr>
          <p:nvPr>
            <p:ph type="sldNum" sz="quarter" idx="12"/>
          </p:nvPr>
        </p:nvSpPr>
        <p:spPr/>
        <p:txBody>
          <a:bodyPr/>
          <a:lstStyle/>
          <a:p>
            <a:pPr lvl="0"/>
            <a:fld id="{613280CA-0ACF-4231-8FBF-2B4C29DDDF6D}" type="slidenum">
              <a:t>‹n.›</a:t>
            </a:fld>
            <a:endParaRPr lang="it-IT"/>
          </a:p>
        </p:txBody>
      </p:sp>
    </p:spTree>
    <p:extLst>
      <p:ext uri="{BB962C8B-B14F-4D97-AF65-F5344CB8AC3E}">
        <p14:creationId xmlns:p14="http://schemas.microsoft.com/office/powerpoint/2010/main" val="1960271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pPr lvl="0"/>
            <a:endParaRPr lang="it-IT"/>
          </a:p>
        </p:txBody>
      </p:sp>
      <p:sp>
        <p:nvSpPr>
          <p:cNvPr id="5" name="Segnaposto piè di pagina 4"/>
          <p:cNvSpPr>
            <a:spLocks noGrp="1"/>
          </p:cNvSpPr>
          <p:nvPr>
            <p:ph type="ftr" sz="quarter" idx="11"/>
          </p:nvPr>
        </p:nvSpPr>
        <p:spPr/>
        <p:txBody>
          <a:bodyPr/>
          <a:lstStyle/>
          <a:p>
            <a:pPr lvl="0"/>
            <a:endParaRPr lang="it-IT"/>
          </a:p>
        </p:txBody>
      </p:sp>
      <p:sp>
        <p:nvSpPr>
          <p:cNvPr id="6" name="Segnaposto numero diapositiva 5"/>
          <p:cNvSpPr>
            <a:spLocks noGrp="1"/>
          </p:cNvSpPr>
          <p:nvPr>
            <p:ph type="sldNum" sz="quarter" idx="12"/>
          </p:nvPr>
        </p:nvSpPr>
        <p:spPr/>
        <p:txBody>
          <a:bodyPr/>
          <a:lstStyle/>
          <a:p>
            <a:pPr lvl="0"/>
            <a:fld id="{99DEB6FE-DE20-4C97-A335-EA6BFED9E59A}" type="slidenum">
              <a:t>‹n.›</a:t>
            </a:fld>
            <a:endParaRPr lang="it-IT"/>
          </a:p>
        </p:txBody>
      </p:sp>
    </p:spTree>
    <p:extLst>
      <p:ext uri="{BB962C8B-B14F-4D97-AF65-F5344CB8AC3E}">
        <p14:creationId xmlns:p14="http://schemas.microsoft.com/office/powerpoint/2010/main" val="3603782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08850" y="301625"/>
            <a:ext cx="226695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03238" y="301625"/>
            <a:ext cx="6653212"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pPr lvl="0"/>
            <a:endParaRPr lang="it-IT"/>
          </a:p>
        </p:txBody>
      </p:sp>
      <p:sp>
        <p:nvSpPr>
          <p:cNvPr id="5" name="Segnaposto piè di pagina 4"/>
          <p:cNvSpPr>
            <a:spLocks noGrp="1"/>
          </p:cNvSpPr>
          <p:nvPr>
            <p:ph type="ftr" sz="quarter" idx="11"/>
          </p:nvPr>
        </p:nvSpPr>
        <p:spPr/>
        <p:txBody>
          <a:bodyPr/>
          <a:lstStyle/>
          <a:p>
            <a:pPr lvl="0"/>
            <a:endParaRPr lang="it-IT"/>
          </a:p>
        </p:txBody>
      </p:sp>
      <p:sp>
        <p:nvSpPr>
          <p:cNvPr id="6" name="Segnaposto numero diapositiva 5"/>
          <p:cNvSpPr>
            <a:spLocks noGrp="1"/>
          </p:cNvSpPr>
          <p:nvPr>
            <p:ph type="sldNum" sz="quarter" idx="12"/>
          </p:nvPr>
        </p:nvSpPr>
        <p:spPr/>
        <p:txBody>
          <a:bodyPr/>
          <a:lstStyle/>
          <a:p>
            <a:pPr lvl="0"/>
            <a:fld id="{EB2B7403-5120-4F03-AF52-F86006E1658B}" type="slidenum">
              <a:t>‹n.›</a:t>
            </a:fld>
            <a:endParaRPr lang="it-IT"/>
          </a:p>
        </p:txBody>
      </p:sp>
    </p:spTree>
    <p:extLst>
      <p:ext uri="{BB962C8B-B14F-4D97-AF65-F5344CB8AC3E}">
        <p14:creationId xmlns:p14="http://schemas.microsoft.com/office/powerpoint/2010/main" val="3892738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pPr lvl="0"/>
            <a:endParaRPr lang="it-IT"/>
          </a:p>
        </p:txBody>
      </p:sp>
      <p:sp>
        <p:nvSpPr>
          <p:cNvPr id="5" name="Segnaposto piè di pagina 4"/>
          <p:cNvSpPr>
            <a:spLocks noGrp="1"/>
          </p:cNvSpPr>
          <p:nvPr>
            <p:ph type="ftr" sz="quarter" idx="11"/>
          </p:nvPr>
        </p:nvSpPr>
        <p:spPr/>
        <p:txBody>
          <a:bodyPr/>
          <a:lstStyle/>
          <a:p>
            <a:pPr lvl="0"/>
            <a:endParaRPr lang="it-IT"/>
          </a:p>
        </p:txBody>
      </p:sp>
      <p:sp>
        <p:nvSpPr>
          <p:cNvPr id="6" name="Segnaposto numero diapositiva 5"/>
          <p:cNvSpPr>
            <a:spLocks noGrp="1"/>
          </p:cNvSpPr>
          <p:nvPr>
            <p:ph type="sldNum" sz="quarter" idx="12"/>
          </p:nvPr>
        </p:nvSpPr>
        <p:spPr/>
        <p:txBody>
          <a:bodyPr/>
          <a:lstStyle/>
          <a:p>
            <a:pPr lvl="0"/>
            <a:fld id="{654971CB-E9E1-4621-8E04-1068D8FE36FF}" type="slidenum">
              <a:t>‹n.›</a:t>
            </a:fld>
            <a:endParaRPr lang="it-IT"/>
          </a:p>
        </p:txBody>
      </p:sp>
    </p:spTree>
    <p:extLst>
      <p:ext uri="{BB962C8B-B14F-4D97-AF65-F5344CB8AC3E}">
        <p14:creationId xmlns:p14="http://schemas.microsoft.com/office/powerpoint/2010/main" val="3586945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96925" y="4857750"/>
            <a:ext cx="8567738" cy="15017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pPr lvl="0"/>
            <a:endParaRPr lang="it-IT"/>
          </a:p>
        </p:txBody>
      </p:sp>
      <p:sp>
        <p:nvSpPr>
          <p:cNvPr id="5" name="Segnaposto piè di pagina 4"/>
          <p:cNvSpPr>
            <a:spLocks noGrp="1"/>
          </p:cNvSpPr>
          <p:nvPr>
            <p:ph type="ftr" sz="quarter" idx="11"/>
          </p:nvPr>
        </p:nvSpPr>
        <p:spPr/>
        <p:txBody>
          <a:bodyPr/>
          <a:lstStyle/>
          <a:p>
            <a:pPr lvl="0"/>
            <a:endParaRPr lang="it-IT"/>
          </a:p>
        </p:txBody>
      </p:sp>
      <p:sp>
        <p:nvSpPr>
          <p:cNvPr id="6" name="Segnaposto numero diapositiva 5"/>
          <p:cNvSpPr>
            <a:spLocks noGrp="1"/>
          </p:cNvSpPr>
          <p:nvPr>
            <p:ph type="sldNum" sz="quarter" idx="12"/>
          </p:nvPr>
        </p:nvSpPr>
        <p:spPr/>
        <p:txBody>
          <a:bodyPr/>
          <a:lstStyle/>
          <a:p>
            <a:pPr lvl="0"/>
            <a:fld id="{E3450B74-9E22-46F0-BE33-62DEB29B4777}" type="slidenum">
              <a:t>‹n.›</a:t>
            </a:fld>
            <a:endParaRPr lang="it-IT"/>
          </a:p>
        </p:txBody>
      </p:sp>
    </p:spTree>
    <p:extLst>
      <p:ext uri="{BB962C8B-B14F-4D97-AF65-F5344CB8AC3E}">
        <p14:creationId xmlns:p14="http://schemas.microsoft.com/office/powerpoint/2010/main" val="19463808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03238" y="1768475"/>
            <a:ext cx="4459287"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14925" y="1768475"/>
            <a:ext cx="4460875"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pPr lvl="0"/>
            <a:endParaRPr lang="it-IT"/>
          </a:p>
        </p:txBody>
      </p:sp>
      <p:sp>
        <p:nvSpPr>
          <p:cNvPr id="6" name="Segnaposto piè di pagina 5"/>
          <p:cNvSpPr>
            <a:spLocks noGrp="1"/>
          </p:cNvSpPr>
          <p:nvPr>
            <p:ph type="ftr" sz="quarter" idx="11"/>
          </p:nvPr>
        </p:nvSpPr>
        <p:spPr/>
        <p:txBody>
          <a:bodyPr/>
          <a:lstStyle/>
          <a:p>
            <a:pPr lvl="0"/>
            <a:endParaRPr lang="it-IT"/>
          </a:p>
        </p:txBody>
      </p:sp>
      <p:sp>
        <p:nvSpPr>
          <p:cNvPr id="7" name="Segnaposto numero diapositiva 6"/>
          <p:cNvSpPr>
            <a:spLocks noGrp="1"/>
          </p:cNvSpPr>
          <p:nvPr>
            <p:ph type="sldNum" sz="quarter" idx="12"/>
          </p:nvPr>
        </p:nvSpPr>
        <p:spPr/>
        <p:txBody>
          <a:bodyPr/>
          <a:lstStyle/>
          <a:p>
            <a:pPr lvl="0"/>
            <a:fld id="{4103BF2E-D742-4C96-B5D6-879929844FC3}" type="slidenum">
              <a:t>‹n.›</a:t>
            </a:fld>
            <a:endParaRPr lang="it-IT"/>
          </a:p>
        </p:txBody>
      </p:sp>
    </p:spTree>
    <p:extLst>
      <p:ext uri="{BB962C8B-B14F-4D97-AF65-F5344CB8AC3E}">
        <p14:creationId xmlns:p14="http://schemas.microsoft.com/office/powerpoint/2010/main" val="36678250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4825" y="303213"/>
            <a:ext cx="9072563" cy="1258887"/>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pPr lvl="0"/>
            <a:endParaRPr lang="it-IT"/>
          </a:p>
        </p:txBody>
      </p:sp>
      <p:sp>
        <p:nvSpPr>
          <p:cNvPr id="8" name="Segnaposto piè di pagina 7"/>
          <p:cNvSpPr>
            <a:spLocks noGrp="1"/>
          </p:cNvSpPr>
          <p:nvPr>
            <p:ph type="ftr" sz="quarter" idx="11"/>
          </p:nvPr>
        </p:nvSpPr>
        <p:spPr/>
        <p:txBody>
          <a:bodyPr/>
          <a:lstStyle/>
          <a:p>
            <a:pPr lvl="0"/>
            <a:endParaRPr lang="it-IT"/>
          </a:p>
        </p:txBody>
      </p:sp>
      <p:sp>
        <p:nvSpPr>
          <p:cNvPr id="9" name="Segnaposto numero diapositiva 8"/>
          <p:cNvSpPr>
            <a:spLocks noGrp="1"/>
          </p:cNvSpPr>
          <p:nvPr>
            <p:ph type="sldNum" sz="quarter" idx="12"/>
          </p:nvPr>
        </p:nvSpPr>
        <p:spPr/>
        <p:txBody>
          <a:bodyPr/>
          <a:lstStyle/>
          <a:p>
            <a:pPr lvl="0"/>
            <a:fld id="{121514DD-59F9-44AD-8A55-EF3DEAE39275}" type="slidenum">
              <a:t>‹n.›</a:t>
            </a:fld>
            <a:endParaRPr lang="it-IT"/>
          </a:p>
        </p:txBody>
      </p:sp>
    </p:spTree>
    <p:extLst>
      <p:ext uri="{BB962C8B-B14F-4D97-AF65-F5344CB8AC3E}">
        <p14:creationId xmlns:p14="http://schemas.microsoft.com/office/powerpoint/2010/main" val="34959065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pPr lvl="0"/>
            <a:endParaRPr lang="it-IT"/>
          </a:p>
        </p:txBody>
      </p:sp>
      <p:sp>
        <p:nvSpPr>
          <p:cNvPr id="4" name="Segnaposto piè di pagina 3"/>
          <p:cNvSpPr>
            <a:spLocks noGrp="1"/>
          </p:cNvSpPr>
          <p:nvPr>
            <p:ph type="ftr" sz="quarter" idx="11"/>
          </p:nvPr>
        </p:nvSpPr>
        <p:spPr/>
        <p:txBody>
          <a:bodyPr/>
          <a:lstStyle/>
          <a:p>
            <a:pPr lvl="0"/>
            <a:endParaRPr lang="it-IT"/>
          </a:p>
        </p:txBody>
      </p:sp>
      <p:sp>
        <p:nvSpPr>
          <p:cNvPr id="5" name="Segnaposto numero diapositiva 4"/>
          <p:cNvSpPr>
            <a:spLocks noGrp="1"/>
          </p:cNvSpPr>
          <p:nvPr>
            <p:ph type="sldNum" sz="quarter" idx="12"/>
          </p:nvPr>
        </p:nvSpPr>
        <p:spPr/>
        <p:txBody>
          <a:bodyPr/>
          <a:lstStyle/>
          <a:p>
            <a:pPr lvl="0"/>
            <a:fld id="{0EECFBFB-136B-4F95-9A6E-5D7EFF848B4F}" type="slidenum">
              <a:t>‹n.›</a:t>
            </a:fld>
            <a:endParaRPr lang="it-IT"/>
          </a:p>
        </p:txBody>
      </p:sp>
    </p:spTree>
    <p:extLst>
      <p:ext uri="{BB962C8B-B14F-4D97-AF65-F5344CB8AC3E}">
        <p14:creationId xmlns:p14="http://schemas.microsoft.com/office/powerpoint/2010/main" val="1090473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pPr lvl="0"/>
            <a:endParaRPr lang="it-IT"/>
          </a:p>
        </p:txBody>
      </p:sp>
      <p:sp>
        <p:nvSpPr>
          <p:cNvPr id="3" name="Segnaposto piè di pagina 2"/>
          <p:cNvSpPr>
            <a:spLocks noGrp="1"/>
          </p:cNvSpPr>
          <p:nvPr>
            <p:ph type="ftr" sz="quarter" idx="11"/>
          </p:nvPr>
        </p:nvSpPr>
        <p:spPr/>
        <p:txBody>
          <a:bodyPr/>
          <a:lstStyle/>
          <a:p>
            <a:pPr lvl="0"/>
            <a:endParaRPr lang="it-IT"/>
          </a:p>
        </p:txBody>
      </p:sp>
      <p:sp>
        <p:nvSpPr>
          <p:cNvPr id="4" name="Segnaposto numero diapositiva 3"/>
          <p:cNvSpPr>
            <a:spLocks noGrp="1"/>
          </p:cNvSpPr>
          <p:nvPr>
            <p:ph type="sldNum" sz="quarter" idx="12"/>
          </p:nvPr>
        </p:nvSpPr>
        <p:spPr/>
        <p:txBody>
          <a:bodyPr/>
          <a:lstStyle/>
          <a:p>
            <a:pPr lvl="0"/>
            <a:fld id="{557F4856-C434-4C51-A342-9234BC7BA247}" type="slidenum">
              <a:t>‹n.›</a:t>
            </a:fld>
            <a:endParaRPr lang="it-IT"/>
          </a:p>
        </p:txBody>
      </p:sp>
    </p:spTree>
    <p:extLst>
      <p:ext uri="{BB962C8B-B14F-4D97-AF65-F5344CB8AC3E}">
        <p14:creationId xmlns:p14="http://schemas.microsoft.com/office/powerpoint/2010/main" val="26816038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04825" y="301625"/>
            <a:ext cx="3316288" cy="1279525"/>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pPr lvl="0"/>
            <a:endParaRPr lang="it-IT"/>
          </a:p>
        </p:txBody>
      </p:sp>
      <p:sp>
        <p:nvSpPr>
          <p:cNvPr id="6" name="Segnaposto piè di pagina 5"/>
          <p:cNvSpPr>
            <a:spLocks noGrp="1"/>
          </p:cNvSpPr>
          <p:nvPr>
            <p:ph type="ftr" sz="quarter" idx="11"/>
          </p:nvPr>
        </p:nvSpPr>
        <p:spPr/>
        <p:txBody>
          <a:bodyPr/>
          <a:lstStyle/>
          <a:p>
            <a:pPr lvl="0"/>
            <a:endParaRPr lang="it-IT"/>
          </a:p>
        </p:txBody>
      </p:sp>
      <p:sp>
        <p:nvSpPr>
          <p:cNvPr id="7" name="Segnaposto numero diapositiva 6"/>
          <p:cNvSpPr>
            <a:spLocks noGrp="1"/>
          </p:cNvSpPr>
          <p:nvPr>
            <p:ph type="sldNum" sz="quarter" idx="12"/>
          </p:nvPr>
        </p:nvSpPr>
        <p:spPr/>
        <p:txBody>
          <a:bodyPr/>
          <a:lstStyle/>
          <a:p>
            <a:pPr lvl="0"/>
            <a:fld id="{B6C30C7C-43A7-4BF6-9AF6-C2485199EF4A}" type="slidenum">
              <a:t>‹n.›</a:t>
            </a:fld>
            <a:endParaRPr lang="it-IT"/>
          </a:p>
        </p:txBody>
      </p:sp>
    </p:spTree>
    <p:extLst>
      <p:ext uri="{BB962C8B-B14F-4D97-AF65-F5344CB8AC3E}">
        <p14:creationId xmlns:p14="http://schemas.microsoft.com/office/powerpoint/2010/main" val="28564957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76438" y="5291138"/>
            <a:ext cx="6048375" cy="625475"/>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pPr lvl="0"/>
            <a:endParaRPr lang="it-IT"/>
          </a:p>
        </p:txBody>
      </p:sp>
      <p:sp>
        <p:nvSpPr>
          <p:cNvPr id="6" name="Segnaposto piè di pagina 5"/>
          <p:cNvSpPr>
            <a:spLocks noGrp="1"/>
          </p:cNvSpPr>
          <p:nvPr>
            <p:ph type="ftr" sz="quarter" idx="11"/>
          </p:nvPr>
        </p:nvSpPr>
        <p:spPr/>
        <p:txBody>
          <a:bodyPr/>
          <a:lstStyle/>
          <a:p>
            <a:pPr lvl="0"/>
            <a:endParaRPr lang="it-IT"/>
          </a:p>
        </p:txBody>
      </p:sp>
      <p:sp>
        <p:nvSpPr>
          <p:cNvPr id="7" name="Segnaposto numero diapositiva 6"/>
          <p:cNvSpPr>
            <a:spLocks noGrp="1"/>
          </p:cNvSpPr>
          <p:nvPr>
            <p:ph type="sldNum" sz="quarter" idx="12"/>
          </p:nvPr>
        </p:nvSpPr>
        <p:spPr/>
        <p:txBody>
          <a:bodyPr/>
          <a:lstStyle/>
          <a:p>
            <a:pPr lvl="0"/>
            <a:fld id="{81B82E61-4042-4987-8BD5-FEF7D1587077}" type="slidenum">
              <a:t>‹n.›</a:t>
            </a:fld>
            <a:endParaRPr lang="it-IT"/>
          </a:p>
        </p:txBody>
      </p:sp>
    </p:spTree>
    <p:extLst>
      <p:ext uri="{BB962C8B-B14F-4D97-AF65-F5344CB8AC3E}">
        <p14:creationId xmlns:p14="http://schemas.microsoft.com/office/powerpoint/2010/main" val="967883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Segnaposto titolo 1"/>
          <p:cNvSpPr txBox="1">
            <a:spLocks noGrp="1"/>
          </p:cNvSpPr>
          <p:nvPr>
            <p:ph type="title"/>
          </p:nvPr>
        </p:nvSpPr>
        <p:spPr>
          <a:xfrm>
            <a:off x="503999" y="301320"/>
            <a:ext cx="9071640" cy="1262160"/>
          </a:xfrm>
          <a:prstGeom prst="rect">
            <a:avLst/>
          </a:prstGeom>
          <a:noFill/>
          <a:ln>
            <a:noFill/>
          </a:ln>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it-IT"/>
          </a:p>
        </p:txBody>
      </p:sp>
      <p:sp>
        <p:nvSpPr>
          <p:cNvPr id="3" name="Segnaposto testo 2"/>
          <p:cNvSpPr txBox="1">
            <a:spLocks noGrp="1"/>
          </p:cNvSpPr>
          <p:nvPr>
            <p:ph type="body" idx="1"/>
          </p:nvPr>
        </p:nvSpPr>
        <p:spPr>
          <a:xfrm>
            <a:off x="503999" y="1769040"/>
            <a:ext cx="9071640" cy="4384440"/>
          </a:xfrm>
          <a:prstGeom prst="rect">
            <a:avLst/>
          </a:prstGeom>
          <a:noFill/>
          <a:ln>
            <a:noFill/>
          </a:ln>
        </p:spPr>
        <p:txBody>
          <a:bodyPr lIns="0" tIns="0" rIns="0" bIns="0"/>
          <a:lstStyle>
            <a:defPPr marL="432000" marR="0" lvl="0" indent="-324000">
              <a:spcBef>
                <a:spcPts val="1414"/>
              </a:spcBef>
              <a:spcAft>
                <a:spcPts val="0"/>
              </a:spcAft>
              <a:buSzPct val="45000"/>
              <a:buFont typeface="StarSymbol"/>
              <a:buNone/>
              <a:defRPr lang="it-IT" sz="3200" b="0" i="0" u="none" strike="noStrike" kern="1200" cap="none">
                <a:ln>
                  <a:noFill/>
                </a:ln>
                <a:highlight>
                  <a:scrgbClr r="0" g="0" b="0">
                    <a:alpha val="0"/>
                  </a:scrgbClr>
                </a:highlight>
                <a:latin typeface="Liberation Sans" pitchFamily="18"/>
                <a:ea typeface="Microsoft YaHei" pitchFamily="2"/>
                <a:cs typeface="Arial" pitchFamily="2"/>
              </a:defRPr>
            </a:defPPr>
            <a:lvl1pPr marL="432000" marR="0" lvl="0" indent="-324000">
              <a:spcBef>
                <a:spcPts val="1414"/>
              </a:spcBef>
              <a:spcAft>
                <a:spcPts val="0"/>
              </a:spcAft>
              <a:buSzPct val="45000"/>
              <a:buFont typeface="StarSymbol"/>
              <a:buChar char="●"/>
              <a:defRPr lang="it-IT" sz="3200" b="0" i="0" u="none" strike="noStrike" kern="1200" cap="none">
                <a:ln>
                  <a:noFill/>
                </a:ln>
                <a:highlight>
                  <a:scrgbClr r="0" g="0" b="0">
                    <a:alpha val="0"/>
                  </a:scrgbClr>
                </a:highlight>
                <a:latin typeface="Liberation Sans" pitchFamily="18"/>
                <a:ea typeface="Microsoft YaHei" pitchFamily="2"/>
                <a:cs typeface="Arial" pitchFamily="2"/>
              </a:defRPr>
            </a:lvl1pPr>
            <a:lvl2pPr marL="864000" marR="0" lvl="1" indent="-324000">
              <a:spcBef>
                <a:spcPts val="1134"/>
              </a:spcBef>
              <a:spcAft>
                <a:spcPts val="0"/>
              </a:spcAft>
              <a:buSzPct val="75000"/>
              <a:buFont typeface="StarSymbol"/>
              <a:buChar char="–"/>
              <a:defRPr lang="it-IT" sz="2800" b="0" i="0" u="none" strike="noStrike" kern="1200" cap="none">
                <a:ln>
                  <a:noFill/>
                </a:ln>
                <a:highlight>
                  <a:scrgbClr r="0" g="0" b="0">
                    <a:alpha val="0"/>
                  </a:scrgbClr>
                </a:highlight>
                <a:latin typeface="Liberation Sans" pitchFamily="18"/>
                <a:ea typeface="Microsoft YaHei" pitchFamily="2"/>
                <a:cs typeface="Arial" pitchFamily="2"/>
              </a:defRPr>
            </a:lvl2pPr>
            <a:lvl3pPr marL="1295999" marR="0" lvl="2" indent="-288000">
              <a:spcBef>
                <a:spcPts val="850"/>
              </a:spcBef>
              <a:spcAft>
                <a:spcPts val="0"/>
              </a:spcAft>
              <a:buSzPct val="45000"/>
              <a:buFont typeface="StarSymbol"/>
              <a:buChar char="●"/>
              <a:defRPr lang="it-IT" sz="2400" b="0" i="0" u="none" strike="noStrike" kern="1200" cap="none">
                <a:ln>
                  <a:noFill/>
                </a:ln>
                <a:highlight>
                  <a:scrgbClr r="0" g="0" b="0">
                    <a:alpha val="0"/>
                  </a:scrgbClr>
                </a:highlight>
                <a:latin typeface="Liberation Sans" pitchFamily="18"/>
                <a:ea typeface="Microsoft YaHei" pitchFamily="2"/>
                <a:cs typeface="Arial" pitchFamily="2"/>
              </a:defRPr>
            </a:lvl3pPr>
            <a:lvl4pPr marL="1728000" marR="0" lvl="3" indent="-216000">
              <a:spcBef>
                <a:spcPts val="567"/>
              </a:spcBef>
              <a:spcAft>
                <a:spcPts val="0"/>
              </a:spcAft>
              <a:buSzPct val="75000"/>
              <a:buFont typeface="StarSymbol"/>
              <a:buChar char="–"/>
              <a:defRPr lang="it-IT" sz="2000" b="0" i="0" u="none" strike="noStrike" kern="1200" cap="none">
                <a:ln>
                  <a:noFill/>
                </a:ln>
                <a:highlight>
                  <a:scrgbClr r="0" g="0" b="0">
                    <a:alpha val="0"/>
                  </a:scrgbClr>
                </a:highlight>
                <a:latin typeface="Liberation Sans" pitchFamily="18"/>
                <a:ea typeface="Microsoft YaHei" pitchFamily="2"/>
                <a:cs typeface="Arial" pitchFamily="2"/>
              </a:defRPr>
            </a:lvl4pPr>
            <a:lvl5pPr marL="2160000" marR="0" lvl="4" indent="-216000">
              <a:spcBef>
                <a:spcPts val="283"/>
              </a:spcBef>
              <a:spcAft>
                <a:spcPts val="0"/>
              </a:spcAft>
              <a:buSzPct val="45000"/>
              <a:buFont typeface="StarSymbol"/>
              <a:buChar char="●"/>
              <a:defRPr lang="it-IT" sz="2000" b="0" i="0" u="none" strike="noStrike" kern="1200" cap="none">
                <a:ln>
                  <a:noFill/>
                </a:ln>
                <a:highlight>
                  <a:scrgbClr r="0" g="0" b="0">
                    <a:alpha val="0"/>
                  </a:scrgbClr>
                </a:highlight>
                <a:latin typeface="Liberation Sans" pitchFamily="18"/>
                <a:ea typeface="Microsoft YaHei" pitchFamily="2"/>
                <a:cs typeface="Arial" pitchFamily="2"/>
              </a:defRPr>
            </a:lvl5pPr>
            <a:lvl6pPr marL="2592000" marR="0" lvl="5" indent="-216000">
              <a:spcBef>
                <a:spcPts val="283"/>
              </a:spcBef>
              <a:spcAft>
                <a:spcPts val="0"/>
              </a:spcAft>
              <a:buSzPct val="45000"/>
              <a:buFont typeface="StarSymbol"/>
              <a:buChar char="●"/>
              <a:defRPr lang="it-IT" sz="2000" b="0" i="0" u="none" strike="noStrike" kern="1200" cap="none">
                <a:ln>
                  <a:noFill/>
                </a:ln>
                <a:highlight>
                  <a:scrgbClr r="0" g="0" b="0">
                    <a:alpha val="0"/>
                  </a:scrgbClr>
                </a:highlight>
                <a:latin typeface="Liberation Sans" pitchFamily="18"/>
                <a:ea typeface="Microsoft YaHei" pitchFamily="2"/>
                <a:cs typeface="Arial" pitchFamily="2"/>
              </a:defRPr>
            </a:lvl6pPr>
            <a:lvl7pPr marL="3024000" marR="0" lvl="6" indent="-216000">
              <a:spcBef>
                <a:spcPts val="283"/>
              </a:spcBef>
              <a:spcAft>
                <a:spcPts val="0"/>
              </a:spcAft>
              <a:buSzPct val="45000"/>
              <a:buFont typeface="StarSymbol"/>
              <a:buChar char="●"/>
              <a:defRPr lang="it-IT" sz="2000" b="0" i="0" u="none" strike="noStrike" kern="1200" cap="none">
                <a:ln>
                  <a:noFill/>
                </a:ln>
                <a:highlight>
                  <a:scrgbClr r="0" g="0" b="0">
                    <a:alpha val="0"/>
                  </a:scrgbClr>
                </a:highlight>
                <a:latin typeface="Liberation Sans" pitchFamily="18"/>
                <a:ea typeface="Microsoft YaHei" pitchFamily="2"/>
                <a:cs typeface="Arial" pitchFamily="2"/>
              </a:defRPr>
            </a:lvl7pPr>
            <a:lvl8pPr marL="3456000" marR="0" lvl="7" indent="-216000">
              <a:spcBef>
                <a:spcPts val="283"/>
              </a:spcBef>
              <a:spcAft>
                <a:spcPts val="0"/>
              </a:spcAft>
              <a:buSzPct val="45000"/>
              <a:buFont typeface="StarSymbol"/>
              <a:buChar char="●"/>
              <a:defRPr lang="it-IT" sz="2000" b="0" i="0" u="none" strike="noStrike" kern="1200" cap="none">
                <a:ln>
                  <a:noFill/>
                </a:ln>
                <a:highlight>
                  <a:scrgbClr r="0" g="0" b="0">
                    <a:alpha val="0"/>
                  </a:scrgbClr>
                </a:highlight>
                <a:latin typeface="Liberation Sans" pitchFamily="18"/>
                <a:ea typeface="Microsoft YaHei" pitchFamily="2"/>
                <a:cs typeface="Arial" pitchFamily="2"/>
              </a:defRPr>
            </a:lvl8pPr>
            <a:lvl9pPr marL="3887999" marR="0" lvl="8" indent="-216000">
              <a:spcBef>
                <a:spcPts val="283"/>
              </a:spcBef>
              <a:spcAft>
                <a:spcPts val="0"/>
              </a:spcAft>
              <a:buSzPct val="45000"/>
              <a:buFont typeface="StarSymbol"/>
              <a:buChar char="●"/>
              <a:defRPr lang="it-IT" sz="2000" b="0" i="0" u="none" strike="noStrike" kern="1200" cap="none">
                <a:ln>
                  <a:noFill/>
                </a:ln>
                <a:highlight>
                  <a:scrgbClr r="0" g="0" b="0">
                    <a:alpha val="0"/>
                  </a:scrgbClr>
                </a:highlight>
                <a:latin typeface="Liberation Sans" pitchFamily="18"/>
                <a:ea typeface="Microsoft YaHei" pitchFamily="2"/>
                <a:cs typeface="Arial" pitchFamily="2"/>
              </a:defRPr>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txBox="1">
            <a:spLocks noGrp="1"/>
          </p:cNvSpPr>
          <p:nvPr>
            <p:ph type="dt" sz="half" idx="2"/>
          </p:nvPr>
        </p:nvSpPr>
        <p:spPr>
          <a:xfrm>
            <a:off x="503999" y="6887160"/>
            <a:ext cx="2348280" cy="521280"/>
          </a:xfrm>
          <a:prstGeom prst="rect">
            <a:avLst/>
          </a:prstGeom>
          <a:noFill/>
          <a:ln>
            <a:noFill/>
          </a:ln>
        </p:spPr>
        <p:txBody>
          <a:bodyPr lIns="0" tIns="0" rIns="0" bIns="0" anchorCtr="0"/>
          <a:lstStyle>
            <a:lvl1pPr lvl="0" rtl="0" hangingPunct="0">
              <a:buNone/>
              <a:tabLst/>
              <a:defRPr lang="it-IT" sz="1400" kern="1200">
                <a:latin typeface="Liberation Serif" pitchFamily="18"/>
                <a:ea typeface="Segoe UI" pitchFamily="2"/>
                <a:cs typeface="Tahoma" pitchFamily="2"/>
              </a:defRPr>
            </a:lvl1pPr>
          </a:lstStyle>
          <a:p>
            <a:pPr lvl="0"/>
            <a:endParaRPr lang="it-IT"/>
          </a:p>
        </p:txBody>
      </p:sp>
      <p:sp>
        <p:nvSpPr>
          <p:cNvPr id="5" name="Segnaposto piè di pagina 4"/>
          <p:cNvSpPr txBox="1">
            <a:spLocks noGrp="1"/>
          </p:cNvSpPr>
          <p:nvPr>
            <p:ph type="ftr" sz="quarter" idx="3"/>
          </p:nvPr>
        </p:nvSpPr>
        <p:spPr>
          <a:xfrm>
            <a:off x="3447360" y="6887160"/>
            <a:ext cx="3195000" cy="521280"/>
          </a:xfrm>
          <a:prstGeom prst="rect">
            <a:avLst/>
          </a:prstGeom>
          <a:noFill/>
          <a:ln>
            <a:noFill/>
          </a:ln>
        </p:spPr>
        <p:txBody>
          <a:bodyPr lIns="0" tIns="0" rIns="0" bIns="0" anchorCtr="0"/>
          <a:lstStyle>
            <a:lvl1pPr lvl="0" algn="ctr" rtl="0" hangingPunct="0">
              <a:buNone/>
              <a:tabLst/>
              <a:defRPr lang="it-IT" sz="1400" kern="1200">
                <a:latin typeface="Liberation Serif" pitchFamily="18"/>
                <a:ea typeface="Segoe UI" pitchFamily="2"/>
                <a:cs typeface="Tahoma" pitchFamily="2"/>
              </a:defRPr>
            </a:lvl1pPr>
          </a:lstStyle>
          <a:p>
            <a:pPr lvl="0"/>
            <a:endParaRPr lang="it-IT"/>
          </a:p>
        </p:txBody>
      </p:sp>
      <p:sp>
        <p:nvSpPr>
          <p:cNvPr id="6" name="Segnaposto numero diapositiva 5"/>
          <p:cNvSpPr txBox="1">
            <a:spLocks noGrp="1"/>
          </p:cNvSpPr>
          <p:nvPr>
            <p:ph type="sldNum" sz="quarter" idx="4"/>
          </p:nvPr>
        </p:nvSpPr>
        <p:spPr>
          <a:xfrm>
            <a:off x="7227360" y="6887160"/>
            <a:ext cx="2348280" cy="521280"/>
          </a:xfrm>
          <a:prstGeom prst="rect">
            <a:avLst/>
          </a:prstGeom>
          <a:noFill/>
          <a:ln>
            <a:noFill/>
          </a:ln>
        </p:spPr>
        <p:txBody>
          <a:bodyPr lIns="0" tIns="0" rIns="0" bIns="0" anchorCtr="0"/>
          <a:lstStyle>
            <a:lvl1pPr lvl="0" algn="r" rtl="0" hangingPunct="0">
              <a:buNone/>
              <a:tabLst/>
              <a:defRPr lang="it-IT" sz="1400" kern="1200">
                <a:latin typeface="Liberation Serif" pitchFamily="18"/>
                <a:ea typeface="Segoe UI" pitchFamily="2"/>
                <a:cs typeface="Tahoma" pitchFamily="2"/>
              </a:defRPr>
            </a:lvl1pPr>
          </a:lstStyle>
          <a:p>
            <a:pPr lvl="0"/>
            <a:fld id="{390F747E-E4D4-4039-84D9-3814A7781FA2}" type="slidenum">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rtl="0" hangingPunct="0">
        <a:tabLst/>
        <a:defRPr lang="it-IT" sz="4400" b="0" i="0" u="none" strike="noStrike" kern="1200" cap="none">
          <a:ln>
            <a:noFill/>
          </a:ln>
          <a:highlight>
            <a:scrgbClr r="0" g="0" b="0">
              <a:alpha val="0"/>
            </a:scrgbClr>
          </a:highlight>
          <a:latin typeface="Liberation Sans" pitchFamily="18"/>
          <a:ea typeface="Microsoft YaHei" pitchFamily="2"/>
          <a:cs typeface="Arial" pitchFamily="2"/>
        </a:defRPr>
      </a:lvl1pPr>
    </p:titleStyle>
    <p:bodyStyle>
      <a:lvl1pPr marL="0" marR="0" indent="0" rtl="0" hangingPunct="0">
        <a:spcBef>
          <a:spcPts val="1414"/>
        </a:spcBef>
        <a:spcAft>
          <a:spcPts val="0"/>
        </a:spcAft>
        <a:tabLst/>
        <a:defRPr lang="it-IT" sz="3200" b="0" i="0" u="none" strike="noStrike" kern="1200" cap="none">
          <a:ln>
            <a:noFill/>
          </a:ln>
          <a:highlight>
            <a:scrgbClr r="0" g="0" b="0">
              <a:alpha val="0"/>
            </a:scrgbClr>
          </a:highlight>
          <a:latin typeface="Liberation Sans" pitchFamily="18"/>
          <a:ea typeface="Microsoft YaHei" pitchFamily="2"/>
          <a:cs typeface="Arial" pitchFamily="2"/>
        </a:defRPr>
      </a:lvl1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jpg"/><Relationship Id="rId5"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pic>
        <p:nvPicPr>
          <p:cNvPr id="3" name="Segnaposto immagine 2"/>
          <p:cNvPicPr>
            <a:picLocks noGrp="1" noChangeAspect="1"/>
          </p:cNvPicPr>
          <p:nvPr>
            <p:ph type="pic" idx="4294967295"/>
          </p:nvPr>
        </p:nvPicPr>
        <p:blipFill>
          <a:blip r:embed="rId3">
            <a:lum/>
            <a:alphaModFix/>
          </a:blip>
          <a:srcRect/>
          <a:stretch>
            <a:fillRect/>
          </a:stretch>
        </p:blipFill>
        <p:spPr>
          <a:xfrm>
            <a:off x="-181826" y="2123653"/>
            <a:ext cx="2418158" cy="2880320"/>
          </a:xfrm>
        </p:spPr>
      </p:pic>
      <p:sp>
        <p:nvSpPr>
          <p:cNvPr id="2" name="Titolo 1"/>
          <p:cNvSpPr txBox="1">
            <a:spLocks noGrp="1"/>
          </p:cNvSpPr>
          <p:nvPr>
            <p:ph type="title" idx="4294967295"/>
          </p:nvPr>
        </p:nvSpPr>
        <p:spPr>
          <a:xfrm>
            <a:off x="-101111" y="-36587"/>
            <a:ext cx="2405119" cy="2215991"/>
          </a:xfrm>
          <a:solidFill>
            <a:srgbClr val="FFC000"/>
          </a:solidFill>
        </p:spPr>
        <p:txBody>
          <a:bodyPr wrap="square">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it-IT" sz="3500" b="1" u="sng" dirty="0" smtClean="0">
                <a:solidFill>
                  <a:srgbClr val="00B050"/>
                </a:solidFill>
              </a:rPr>
              <a:t>22 Aprile</a:t>
            </a:r>
            <a:br>
              <a:rPr lang="it-IT" sz="3500" b="1" u="sng" dirty="0" smtClean="0">
                <a:solidFill>
                  <a:srgbClr val="00B050"/>
                </a:solidFill>
              </a:rPr>
            </a:br>
            <a:r>
              <a:rPr lang="it-IT" sz="3500" b="1" u="sng" dirty="0" smtClean="0">
                <a:solidFill>
                  <a:srgbClr val="00B050"/>
                </a:solidFill>
              </a:rPr>
              <a:t>Giornata </a:t>
            </a:r>
            <a:r>
              <a:rPr lang="it-IT" sz="3500" b="1" u="sng" dirty="0">
                <a:solidFill>
                  <a:srgbClr val="00B050"/>
                </a:solidFill>
              </a:rPr>
              <a:t>Mondiale </a:t>
            </a:r>
            <a:r>
              <a:rPr lang="it-IT" sz="3500" b="1" u="sng" dirty="0" smtClean="0">
                <a:solidFill>
                  <a:srgbClr val="00B050"/>
                </a:solidFill>
              </a:rPr>
              <a:t>della </a:t>
            </a:r>
            <a:r>
              <a:rPr lang="it-IT" sz="3500" b="1" u="sng" dirty="0">
                <a:solidFill>
                  <a:srgbClr val="00B050"/>
                </a:solidFill>
              </a:rPr>
              <a:t>Terra</a:t>
            </a:r>
          </a:p>
        </p:txBody>
      </p:sp>
      <p:pic>
        <p:nvPicPr>
          <p:cNvPr id="4" name="Segnaposto immagine 3"/>
          <p:cNvPicPr>
            <a:picLocks noGrp="1" noChangeAspect="1"/>
          </p:cNvPicPr>
          <p:nvPr>
            <p:ph type="pic" idx="4294967295"/>
          </p:nvPr>
        </p:nvPicPr>
        <p:blipFill>
          <a:blip r:embed="rId4">
            <a:lum/>
            <a:alphaModFix/>
          </a:blip>
          <a:srcRect/>
          <a:stretch>
            <a:fillRect/>
          </a:stretch>
        </p:blipFill>
        <p:spPr>
          <a:xfrm>
            <a:off x="-131377" y="5003973"/>
            <a:ext cx="2365383" cy="2592288"/>
          </a:xfrm>
        </p:spPr>
      </p:pic>
      <p:pic>
        <p:nvPicPr>
          <p:cNvPr id="5" name="Segnaposto immagine 4"/>
          <p:cNvPicPr>
            <a:picLocks noGrp="1" noChangeAspect="1"/>
          </p:cNvPicPr>
          <p:nvPr>
            <p:ph type="pic" idx="4294967295"/>
          </p:nvPr>
        </p:nvPicPr>
        <p:blipFill>
          <a:blip r:embed="rId5">
            <a:lum/>
            <a:alphaModFix/>
          </a:blip>
          <a:srcRect/>
          <a:stretch>
            <a:fillRect/>
          </a:stretch>
        </p:blipFill>
        <p:spPr>
          <a:xfrm>
            <a:off x="2232000" y="-165398"/>
            <a:ext cx="7998345" cy="2361059"/>
          </a:xfrm>
        </p:spPr>
      </p:pic>
      <p:sp>
        <p:nvSpPr>
          <p:cNvPr id="9" name="CasellaDiTesto 8"/>
          <p:cNvSpPr txBox="1"/>
          <p:nvPr/>
        </p:nvSpPr>
        <p:spPr>
          <a:xfrm>
            <a:off x="2232000" y="2173297"/>
            <a:ext cx="7870322" cy="5586144"/>
          </a:xfrm>
          <a:prstGeom prst="rect">
            <a:avLst/>
          </a:prstGeom>
          <a:solidFill>
            <a:srgbClr val="00CC00"/>
          </a:solidFill>
        </p:spPr>
        <p:txBody>
          <a:bodyPr wrap="square" rtlCol="0">
            <a:spAutoFit/>
          </a:bodyPr>
          <a:lstStyle/>
          <a:p>
            <a:pPr algn="just"/>
            <a:r>
              <a:rPr lang="it-IT" sz="1700" b="1" dirty="0">
                <a:solidFill>
                  <a:sysClr val="windowText" lastClr="000000"/>
                </a:solidFill>
                <a:highlight>
                  <a:scrgbClr r="0" g="0" b="0">
                    <a:alpha val="0"/>
                  </a:scrgbClr>
                </a:highlight>
                <a:ea typeface="Kozuka Mincho Pr6N B" pitchFamily="18" charset="-128"/>
                <a:cs typeface="Arial" pitchFamily="2"/>
              </a:rPr>
              <a:t>La Giornata Mondiale Della Terra (Earth </a:t>
            </a:r>
            <a:r>
              <a:rPr lang="it-IT" sz="1700" b="1" dirty="0" err="1">
                <a:solidFill>
                  <a:sysClr val="windowText" lastClr="000000"/>
                </a:solidFill>
                <a:highlight>
                  <a:scrgbClr r="0" g="0" b="0">
                    <a:alpha val="0"/>
                  </a:scrgbClr>
                </a:highlight>
                <a:ea typeface="Kozuka Mincho Pr6N B" pitchFamily="18" charset="-128"/>
                <a:cs typeface="Arial" pitchFamily="2"/>
              </a:rPr>
              <a:t>Day</a:t>
            </a:r>
            <a:r>
              <a:rPr lang="it-IT" sz="1700" b="1" dirty="0">
                <a:solidFill>
                  <a:sysClr val="windowText" lastClr="000000"/>
                </a:solidFill>
                <a:highlight>
                  <a:scrgbClr r="0" g="0" b="0">
                    <a:alpha val="0"/>
                  </a:scrgbClr>
                </a:highlight>
                <a:ea typeface="Kozuka Mincho Pr6N B" pitchFamily="18" charset="-128"/>
                <a:cs typeface="Arial" pitchFamily="2"/>
              </a:rPr>
              <a:t>) </a:t>
            </a:r>
            <a:r>
              <a:rPr lang="it-IT" sz="1700" b="1" dirty="0" smtClean="0">
                <a:solidFill>
                  <a:sysClr val="windowText" lastClr="000000"/>
                </a:solidFill>
                <a:highlight>
                  <a:scrgbClr r="0" g="0" b="0">
                    <a:alpha val="0"/>
                  </a:scrgbClr>
                </a:highlight>
                <a:ea typeface="Kozuka Mincho Pr6N B" pitchFamily="18" charset="-128"/>
                <a:cs typeface="Arial" pitchFamily="2"/>
              </a:rPr>
              <a:t>è il </a:t>
            </a:r>
            <a:r>
              <a:rPr lang="it-IT" sz="1700" b="1" dirty="0">
                <a:solidFill>
                  <a:sysClr val="windowText" lastClr="000000"/>
                </a:solidFill>
                <a:highlight>
                  <a:scrgbClr r="0" g="0" b="0">
                    <a:alpha val="0"/>
                  </a:scrgbClr>
                </a:highlight>
                <a:ea typeface="Kozuka Mincho Pr6N B" pitchFamily="18" charset="-128"/>
                <a:cs typeface="Arial" pitchFamily="2"/>
              </a:rPr>
              <a:t>giorno in cui si celebra la salvaguardia del pianeta Terra. </a:t>
            </a:r>
            <a:r>
              <a:rPr lang="it-IT" sz="1700" b="1" dirty="0" smtClean="0">
                <a:solidFill>
                  <a:sysClr val="windowText" lastClr="000000"/>
                </a:solidFill>
                <a:highlight>
                  <a:scrgbClr r="0" g="0" b="0">
                    <a:alpha val="0"/>
                  </a:scrgbClr>
                </a:highlight>
                <a:ea typeface="Kozuka Mincho Pr6N B" pitchFamily="18" charset="-128"/>
                <a:cs typeface="Arial" pitchFamily="2"/>
              </a:rPr>
              <a:t>Ogni anno 175 paesi festeggiano </a:t>
            </a:r>
            <a:r>
              <a:rPr lang="it-IT" sz="1700" b="1" dirty="0">
                <a:solidFill>
                  <a:sysClr val="windowText" lastClr="000000"/>
                </a:solidFill>
                <a:highlight>
                  <a:scrgbClr r="0" g="0" b="0">
                    <a:alpha val="0"/>
                  </a:scrgbClr>
                </a:highlight>
                <a:ea typeface="Kozuka Mincho Pr6N B" pitchFamily="18" charset="-128"/>
                <a:cs typeface="Arial" pitchFamily="2"/>
              </a:rPr>
              <a:t>questa giornata </a:t>
            </a:r>
            <a:r>
              <a:rPr lang="it-IT" sz="1700" b="1" dirty="0" smtClean="0">
                <a:solidFill>
                  <a:sysClr val="windowText" lastClr="000000"/>
                </a:solidFill>
                <a:highlight>
                  <a:scrgbClr r="0" g="0" b="0">
                    <a:alpha val="0"/>
                  </a:scrgbClr>
                </a:highlight>
                <a:ea typeface="Kozuka Mincho Pr6N B" pitchFamily="18" charset="-128"/>
                <a:cs typeface="Arial" pitchFamily="2"/>
              </a:rPr>
              <a:t>il </a:t>
            </a:r>
            <a:r>
              <a:rPr lang="it-IT" sz="1700" b="1" dirty="0">
                <a:solidFill>
                  <a:sysClr val="windowText" lastClr="000000"/>
                </a:solidFill>
                <a:highlight>
                  <a:scrgbClr r="0" g="0" b="0">
                    <a:alpha val="0"/>
                  </a:scrgbClr>
                </a:highlight>
                <a:ea typeface="Kozuka Mincho Pr6N B" pitchFamily="18" charset="-128"/>
                <a:cs typeface="Arial" pitchFamily="2"/>
              </a:rPr>
              <a:t>22 </a:t>
            </a:r>
            <a:r>
              <a:rPr lang="it-IT" sz="1700" b="1" dirty="0" smtClean="0">
                <a:solidFill>
                  <a:sysClr val="windowText" lastClr="000000"/>
                </a:solidFill>
                <a:highlight>
                  <a:scrgbClr r="0" g="0" b="0">
                    <a:alpha val="0"/>
                  </a:scrgbClr>
                </a:highlight>
                <a:ea typeface="Kozuka Mincho Pr6N B" pitchFamily="18" charset="-128"/>
                <a:cs typeface="Arial" pitchFamily="2"/>
              </a:rPr>
              <a:t>Aprile</a:t>
            </a:r>
            <a:r>
              <a:rPr lang="it-IT" sz="1700" b="1" dirty="0" smtClean="0"/>
              <a:t> per sottolineare la necessità di preservare le risorse naturali del pianeta</a:t>
            </a:r>
            <a:r>
              <a:rPr lang="it-IT" sz="1700" b="1" dirty="0" smtClean="0">
                <a:solidFill>
                  <a:sysClr val="windowText" lastClr="000000"/>
                </a:solidFill>
                <a:highlight>
                  <a:scrgbClr r="0" g="0" b="0">
                    <a:alpha val="0"/>
                  </a:scrgbClr>
                </a:highlight>
                <a:ea typeface="Kozuka Mincho Pr6N B" pitchFamily="18" charset="-128"/>
                <a:cs typeface="Arial" pitchFamily="2"/>
              </a:rPr>
              <a:t>. </a:t>
            </a:r>
            <a:r>
              <a:rPr lang="it-IT" sz="1700" b="1" dirty="0">
                <a:solidFill>
                  <a:sysClr val="windowText" lastClr="000000"/>
                </a:solidFill>
                <a:highlight>
                  <a:scrgbClr r="0" g="0" b="0">
                    <a:alpha val="0"/>
                  </a:scrgbClr>
                </a:highlight>
                <a:ea typeface="Kozuka Mincho Pr6N B" pitchFamily="18" charset="-128"/>
                <a:cs typeface="Arial" pitchFamily="2"/>
              </a:rPr>
              <a:t>L'idea della creazione di una “Giornata per la Terra” fu discussa per la prima volta nel </a:t>
            </a:r>
            <a:r>
              <a:rPr lang="it-IT" sz="1700" b="1" dirty="0" smtClean="0">
                <a:solidFill>
                  <a:sysClr val="windowText" lastClr="000000"/>
                </a:solidFill>
                <a:highlight>
                  <a:scrgbClr r="0" g="0" b="0">
                    <a:alpha val="0"/>
                  </a:scrgbClr>
                </a:highlight>
                <a:ea typeface="Kozuka Mincho Pr6N B" pitchFamily="18" charset="-128"/>
                <a:cs typeface="Arial" pitchFamily="2"/>
              </a:rPr>
              <a:t>1962 ma prese </a:t>
            </a:r>
            <a:r>
              <a:rPr lang="it-IT" sz="1700" b="1" dirty="0">
                <a:solidFill>
                  <a:sysClr val="windowText" lastClr="000000"/>
                </a:solidFill>
                <a:highlight>
                  <a:scrgbClr r="0" g="0" b="0">
                    <a:alpha val="0"/>
                  </a:scrgbClr>
                </a:highlight>
                <a:ea typeface="Kozuka Mincho Pr6N B" pitchFamily="18" charset="-128"/>
                <a:cs typeface="Arial" pitchFamily="2"/>
              </a:rPr>
              <a:t>definitivamente forma nel 1969 a seguito del disastro ambientale causato dalla fuoriuscita di petrolio dal pozzo della Union Oi in California. Il 22 aprile del 1970, 20 milioni di cittadini americani si mobilitarono in una storica manifestazione a difesa del nostro pianeta. </a:t>
            </a:r>
            <a:r>
              <a:rPr lang="it-IT" sz="1700" b="1" dirty="0" smtClean="0">
                <a:solidFill>
                  <a:sysClr val="windowText" lastClr="000000"/>
                </a:solidFill>
                <a:highlight>
                  <a:scrgbClr r="0" g="0" b="0">
                    <a:alpha val="0"/>
                  </a:scrgbClr>
                </a:highlight>
                <a:ea typeface="Kozuka Mincho Pr6N B" pitchFamily="18" charset="-128"/>
                <a:cs typeface="Arial" pitchFamily="2"/>
              </a:rPr>
              <a:t>«Tutti</a:t>
            </a:r>
            <a:r>
              <a:rPr lang="it-IT" sz="1700" b="1" dirty="0">
                <a:solidFill>
                  <a:sysClr val="windowText" lastClr="000000"/>
                </a:solidFill>
                <a:highlight>
                  <a:scrgbClr r="0" g="0" b="0">
                    <a:alpha val="0"/>
                  </a:scrgbClr>
                </a:highlight>
                <a:ea typeface="Kozuka Mincho Pr6N B" pitchFamily="18" charset="-128"/>
                <a:cs typeface="Arial" pitchFamily="2"/>
              </a:rPr>
              <a:t>, a prescindere dall’etnia, dal sesso, dal </a:t>
            </a:r>
            <a:r>
              <a:rPr lang="it-IT" sz="1700" b="1" dirty="0" smtClean="0">
                <a:solidFill>
                  <a:sysClr val="windowText" lastClr="000000"/>
                </a:solidFill>
                <a:highlight>
                  <a:scrgbClr r="0" g="0" b="0">
                    <a:alpha val="0"/>
                  </a:scrgbClr>
                </a:highlight>
                <a:ea typeface="Kozuka Mincho Pr6N B" pitchFamily="18" charset="-128"/>
                <a:cs typeface="Arial" pitchFamily="2"/>
              </a:rPr>
              <a:t>reddito </a:t>
            </a:r>
            <a:r>
              <a:rPr lang="it-IT" sz="1700" b="1" dirty="0" smtClean="0"/>
              <a:t>o provenienza geografica, </a:t>
            </a:r>
            <a:r>
              <a:rPr lang="it-IT" sz="1700" b="1" dirty="0" smtClean="0">
                <a:solidFill>
                  <a:sysClr val="windowText" lastClr="000000"/>
                </a:solidFill>
                <a:highlight>
                  <a:scrgbClr r="0" g="0" b="0">
                    <a:alpha val="0"/>
                  </a:scrgbClr>
                </a:highlight>
                <a:ea typeface="Kozuka Mincho Pr6N B" pitchFamily="18" charset="-128"/>
                <a:cs typeface="Arial" pitchFamily="2"/>
              </a:rPr>
              <a:t>hanno </a:t>
            </a:r>
            <a:r>
              <a:rPr lang="it-IT" sz="1700" b="1" dirty="0">
                <a:solidFill>
                  <a:sysClr val="windowText" lastClr="000000"/>
                </a:solidFill>
                <a:highlight>
                  <a:scrgbClr r="0" g="0" b="0">
                    <a:alpha val="0"/>
                  </a:scrgbClr>
                </a:highlight>
                <a:ea typeface="Kozuka Mincho Pr6N B" pitchFamily="18" charset="-128"/>
                <a:cs typeface="Arial" pitchFamily="2"/>
              </a:rPr>
              <a:t>diritto di vivere in un ambiente sano, equilibrato e </a:t>
            </a:r>
            <a:r>
              <a:rPr lang="it-IT" sz="1700" b="1" dirty="0" smtClean="0">
                <a:solidFill>
                  <a:sysClr val="windowText" lastClr="000000"/>
                </a:solidFill>
                <a:highlight>
                  <a:scrgbClr r="0" g="0" b="0">
                    <a:alpha val="0"/>
                  </a:scrgbClr>
                </a:highlight>
                <a:ea typeface="Kozuka Mincho Pr6N B" pitchFamily="18" charset="-128"/>
                <a:cs typeface="Arial" pitchFamily="2"/>
              </a:rPr>
              <a:t>sostenibile», la </a:t>
            </a:r>
            <a:r>
              <a:rPr lang="it-IT" sz="1700" b="1" dirty="0">
                <a:solidFill>
                  <a:sysClr val="windowText" lastClr="000000"/>
                </a:solidFill>
                <a:highlight>
                  <a:scrgbClr r="0" g="0" b="0">
                    <a:alpha val="0"/>
                  </a:scrgbClr>
                </a:highlight>
                <a:ea typeface="Kozuka Mincho Pr6N B" pitchFamily="18" charset="-128"/>
                <a:cs typeface="Arial" pitchFamily="2"/>
              </a:rPr>
              <a:t>Giornata della Terra si basa saldamente su questo principio. </a:t>
            </a:r>
            <a:r>
              <a:rPr lang="it-IT" sz="1700" b="1" dirty="0" smtClean="0">
                <a:solidFill>
                  <a:sysClr val="windowText" lastClr="000000"/>
                </a:solidFill>
                <a:highlight>
                  <a:scrgbClr r="0" g="0" b="0">
                    <a:alpha val="0"/>
                  </a:scrgbClr>
                </a:highlight>
                <a:ea typeface="Kozuka Mincho Pr6N B" pitchFamily="18" charset="-128"/>
                <a:cs typeface="Arial" pitchFamily="2"/>
              </a:rPr>
              <a:t>Gli </a:t>
            </a:r>
            <a:r>
              <a:rPr lang="it-IT" sz="1700" b="1" dirty="0" smtClean="0">
                <a:solidFill>
                  <a:sysClr val="windowText" lastClr="000000"/>
                </a:solidFill>
                <a:highlight>
                  <a:scrgbClr r="0" g="0" b="0">
                    <a:alpha val="0"/>
                  </a:scrgbClr>
                </a:highlight>
                <a:ea typeface="Kozuka Mincho Pr6N B" pitchFamily="18" charset="-128"/>
                <a:cs typeface="Arial" pitchFamily="2"/>
              </a:rPr>
              <a:t>ecologisti  </a:t>
            </a:r>
            <a:r>
              <a:rPr lang="it-IT" sz="1700" b="1" dirty="0">
                <a:solidFill>
                  <a:sysClr val="windowText" lastClr="000000"/>
                </a:solidFill>
                <a:highlight>
                  <a:scrgbClr r="0" g="0" b="0">
                    <a:alpha val="0"/>
                  </a:scrgbClr>
                </a:highlight>
                <a:ea typeface="Kozuka Mincho Pr6N B" pitchFamily="18" charset="-128"/>
                <a:cs typeface="Arial" pitchFamily="2"/>
              </a:rPr>
              <a:t>utilizzano </a:t>
            </a:r>
            <a:r>
              <a:rPr lang="it-IT" sz="1700" b="1" dirty="0" smtClean="0">
                <a:solidFill>
                  <a:sysClr val="windowText" lastClr="000000"/>
                </a:solidFill>
                <a:highlight>
                  <a:scrgbClr r="0" g="0" b="0">
                    <a:alpha val="0"/>
                  </a:scrgbClr>
                </a:highlight>
                <a:ea typeface="Kozuka Mincho Pr6N B" pitchFamily="18" charset="-128"/>
                <a:cs typeface="Arial" pitchFamily="2"/>
              </a:rPr>
              <a:t>l’avvenimento come </a:t>
            </a:r>
            <a:r>
              <a:rPr lang="it-IT" sz="1700" b="1" dirty="0">
                <a:solidFill>
                  <a:sysClr val="windowText" lastClr="000000"/>
                </a:solidFill>
                <a:highlight>
                  <a:scrgbClr r="0" g="0" b="0">
                    <a:alpha val="0"/>
                  </a:scrgbClr>
                </a:highlight>
                <a:ea typeface="Kozuka Mincho Pr6N B" pitchFamily="18" charset="-128"/>
                <a:cs typeface="Arial" pitchFamily="2"/>
              </a:rPr>
              <a:t>occasione per valutare le problematiche del pianeta: l'inquinamento di aria, acqua e suolo, la distruzione degli ecosistemi, le migliaia di piante e specie animali che scompaiono, e l'esaurimento delle risorse non rinnovabili. </a:t>
            </a:r>
            <a:r>
              <a:rPr lang="it-IT" sz="1700" b="1" dirty="0" smtClean="0">
                <a:solidFill>
                  <a:sysClr val="windowText" lastClr="000000"/>
                </a:solidFill>
                <a:highlight>
                  <a:scrgbClr r="0" g="0" b="0">
                    <a:alpha val="0"/>
                  </a:scrgbClr>
                </a:highlight>
                <a:ea typeface="Kozuka Mincho Pr6N B" pitchFamily="18" charset="-128"/>
                <a:cs typeface="Arial" pitchFamily="2"/>
              </a:rPr>
              <a:t>Bisogna insistere </a:t>
            </a:r>
            <a:r>
              <a:rPr lang="it-IT" sz="1700" b="1" dirty="0">
                <a:solidFill>
                  <a:sysClr val="windowText" lastClr="000000"/>
                </a:solidFill>
                <a:highlight>
                  <a:scrgbClr r="0" g="0" b="0">
                    <a:alpha val="0"/>
                  </a:scrgbClr>
                </a:highlight>
                <a:ea typeface="Kozuka Mincho Pr6N B" pitchFamily="18" charset="-128"/>
                <a:cs typeface="Arial" pitchFamily="2"/>
              </a:rPr>
              <a:t>in soluzioni che permettano di eliminare gli effetti negativi delle attività </a:t>
            </a:r>
            <a:r>
              <a:rPr lang="it-IT" sz="1700" b="1" dirty="0" smtClean="0">
                <a:solidFill>
                  <a:sysClr val="windowText" lastClr="000000"/>
                </a:solidFill>
                <a:highlight>
                  <a:scrgbClr r="0" g="0" b="0">
                    <a:alpha val="0"/>
                  </a:scrgbClr>
                </a:highlight>
                <a:ea typeface="Kozuka Mincho Pr6N B" pitchFamily="18" charset="-128"/>
                <a:cs typeface="Arial" pitchFamily="2"/>
              </a:rPr>
              <a:t>dell'uomo, soluzioni  che includano </a:t>
            </a:r>
            <a:r>
              <a:rPr lang="it-IT" sz="1700" b="1" dirty="0">
                <a:solidFill>
                  <a:sysClr val="windowText" lastClr="000000"/>
                </a:solidFill>
                <a:highlight>
                  <a:scrgbClr r="0" g="0" b="0">
                    <a:alpha val="0"/>
                  </a:scrgbClr>
                </a:highlight>
                <a:ea typeface="Kozuka Mincho Pr6N B" pitchFamily="18" charset="-128"/>
                <a:cs typeface="Arial" pitchFamily="2"/>
              </a:rPr>
              <a:t>il riciclo dei materiali, la conservazione delle risorse naturali come </a:t>
            </a:r>
            <a:r>
              <a:rPr lang="it-IT" sz="1700" b="1" dirty="0" smtClean="0">
                <a:solidFill>
                  <a:sysClr val="windowText" lastClr="000000"/>
                </a:solidFill>
                <a:highlight>
                  <a:scrgbClr r="0" g="0" b="0">
                    <a:alpha val="0"/>
                  </a:scrgbClr>
                </a:highlight>
                <a:ea typeface="Kozuka Mincho Pr6N B" pitchFamily="18" charset="-128"/>
                <a:cs typeface="Arial" pitchFamily="2"/>
              </a:rPr>
              <a:t>petrolio </a:t>
            </a:r>
            <a:r>
              <a:rPr lang="it-IT" sz="1700" b="1" dirty="0">
                <a:solidFill>
                  <a:sysClr val="windowText" lastClr="000000"/>
                </a:solidFill>
                <a:highlight>
                  <a:scrgbClr r="0" g="0" b="0">
                    <a:alpha val="0"/>
                  </a:scrgbClr>
                </a:highlight>
                <a:ea typeface="Kozuka Mincho Pr6N B" pitchFamily="18" charset="-128"/>
                <a:cs typeface="Arial" pitchFamily="2"/>
              </a:rPr>
              <a:t>e </a:t>
            </a:r>
            <a:r>
              <a:rPr lang="it-IT" sz="1700" b="1" dirty="0" smtClean="0">
                <a:solidFill>
                  <a:sysClr val="windowText" lastClr="000000"/>
                </a:solidFill>
                <a:highlight>
                  <a:scrgbClr r="0" g="0" b="0">
                    <a:alpha val="0"/>
                  </a:scrgbClr>
                </a:highlight>
                <a:ea typeface="Kozuka Mincho Pr6N B" pitchFamily="18" charset="-128"/>
                <a:cs typeface="Arial" pitchFamily="2"/>
              </a:rPr>
              <a:t>gas </a:t>
            </a:r>
            <a:r>
              <a:rPr lang="it-IT" sz="1700" b="1" dirty="0">
                <a:solidFill>
                  <a:sysClr val="windowText" lastClr="000000"/>
                </a:solidFill>
                <a:highlight>
                  <a:scrgbClr r="0" g="0" b="0">
                    <a:alpha val="0"/>
                  </a:scrgbClr>
                </a:highlight>
                <a:ea typeface="Kozuka Mincho Pr6N B" pitchFamily="18" charset="-128"/>
                <a:cs typeface="Arial" pitchFamily="2"/>
              </a:rPr>
              <a:t>fossili, il divieto di utilizzare prodotti chimici dannosi, la cessazione della distruzione di habitat fondamentali come i boschi umidi e la protezione delle </a:t>
            </a:r>
            <a:r>
              <a:rPr lang="it-IT" sz="1700" b="1" dirty="0" smtClean="0">
                <a:solidFill>
                  <a:sysClr val="windowText" lastClr="000000"/>
                </a:solidFill>
                <a:highlight>
                  <a:scrgbClr r="0" g="0" b="0">
                    <a:alpha val="0"/>
                  </a:scrgbClr>
                </a:highlight>
                <a:ea typeface="Kozuka Mincho Pr6N B" pitchFamily="18" charset="-128"/>
                <a:cs typeface="Arial" pitchFamily="2"/>
              </a:rPr>
              <a:t>specie minacciate.</a:t>
            </a:r>
          </a:p>
          <a:p>
            <a:pPr algn="just"/>
            <a:r>
              <a:rPr lang="it-IT" sz="1700" b="1" dirty="0" smtClean="0">
                <a:solidFill>
                  <a:sysClr val="windowText" lastClr="000000"/>
                </a:solidFill>
                <a:highlight>
                  <a:scrgbClr r="0" g="0" b="0">
                    <a:alpha val="0"/>
                  </a:scrgbClr>
                </a:highlight>
                <a:ea typeface="Kozuka Mincho Pr6N B" pitchFamily="18" charset="-128"/>
                <a:cs typeface="Arial" pitchFamily="2"/>
              </a:rPr>
              <a:t>                                                                                                                                               S.G</a:t>
            </a:r>
            <a:r>
              <a:rPr lang="it-IT" sz="1700" b="1" dirty="0">
                <a:solidFill>
                  <a:sysClr val="windowText" lastClr="000000"/>
                </a:solidFill>
                <a:highlight>
                  <a:scrgbClr r="0" g="0" b="0">
                    <a:alpha val="0"/>
                  </a:scrgbClr>
                </a:highlight>
                <a:ea typeface="Kozuka Mincho Pr6N B" pitchFamily="18" charset="-128"/>
                <a:cs typeface="Arial" pitchFamily="2"/>
              </a:rPr>
              <a:t>.</a:t>
            </a:r>
            <a:r>
              <a:rPr lang="it-IT" sz="1700" b="1" dirty="0" smtClean="0">
                <a:solidFill>
                  <a:sysClr val="windowText" lastClr="000000"/>
                </a:solidFill>
                <a:highlight>
                  <a:scrgbClr r="0" g="0" b="0">
                    <a:alpha val="0"/>
                  </a:scrgbClr>
                </a:highlight>
                <a:ea typeface="Kozuka Mincho Pr6N B" pitchFamily="18" charset="-128"/>
                <a:cs typeface="Arial" pitchFamily="2"/>
              </a:rPr>
              <a:t>    </a:t>
            </a:r>
            <a:endParaRPr lang="it-IT" sz="1700" b="1" dirty="0" smtClean="0">
              <a:solidFill>
                <a:sysClr val="windowText" lastClr="000000"/>
              </a:solidFill>
              <a:highlight>
                <a:scrgbClr r="0" g="0" b="0">
                  <a:alpha val="0"/>
                </a:scrgbClr>
              </a:highlight>
              <a:ea typeface="Kozuka Mincho Pr6N B" pitchFamily="18" charset="-128"/>
              <a:cs typeface="Arial" pitchFamily="2"/>
            </a:endParaRPr>
          </a:p>
          <a:p>
            <a:pPr algn="just"/>
            <a:endParaRPr lang="it-IT" sz="1700" b="1" dirty="0">
              <a:solidFill>
                <a:sysClr val="windowText" lastClr="000000"/>
              </a:solidFill>
              <a:highlight>
                <a:scrgbClr r="0" g="0" b="0">
                  <a:alpha val="0"/>
                </a:scrgbClr>
              </a:highlight>
              <a:ea typeface="Kozuka Mincho Pr6N B" pitchFamily="18" charset="-128"/>
              <a:cs typeface="Arial" pitchFamily="2"/>
            </a:endParaRPr>
          </a:p>
          <a:p>
            <a:pPr algn="just"/>
            <a:r>
              <a:rPr lang="it-IT" sz="1700" b="1" dirty="0" smtClean="0">
                <a:solidFill>
                  <a:sysClr val="windowText" lastClr="000000"/>
                </a:solidFill>
                <a:highlight>
                  <a:scrgbClr r="0" g="0" b="0">
                    <a:alpha val="0"/>
                  </a:scrgbClr>
                </a:highlight>
                <a:ea typeface="Kozuka Mincho Pr6N B" pitchFamily="18" charset="-128"/>
                <a:cs typeface="Arial" pitchFamily="2"/>
              </a:rPr>
              <a:t>                                                                                                                                                                                                                                                                                                                                                </a:t>
            </a:r>
            <a:endParaRPr lang="it-IT" sz="17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redefini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260</Words>
  <Application>Microsoft Macintosh PowerPoint</Application>
  <PresentationFormat>Personalizzato</PresentationFormat>
  <Paragraphs>5</Paragraphs>
  <Slides>1</Slides>
  <Notes>1</Notes>
  <HiddenSlides>0</HiddenSlides>
  <MMClips>0</MMClips>
  <ScaleCrop>false</ScaleCrop>
  <HeadingPairs>
    <vt:vector size="4" baseType="variant">
      <vt:variant>
        <vt:lpstr>Tema</vt:lpstr>
      </vt:variant>
      <vt:variant>
        <vt:i4>1</vt:i4>
      </vt:variant>
      <vt:variant>
        <vt:lpstr>Titoli diapositive</vt:lpstr>
      </vt:variant>
      <vt:variant>
        <vt:i4>1</vt:i4>
      </vt:variant>
    </vt:vector>
  </HeadingPairs>
  <TitlesOfParts>
    <vt:vector size="2" baseType="lpstr">
      <vt:lpstr>Predefinito</vt:lpstr>
      <vt:lpstr>22 Aprile Giornata Mondiale della Terra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22 Aprile Giornata Mondiale della Terra</dc:title>
  <dc:creator>Admin</dc:creator>
  <cp:lastModifiedBy>Alberto Callari</cp:lastModifiedBy>
  <cp:revision>12</cp:revision>
  <dcterms:created xsi:type="dcterms:W3CDTF">2016-03-30T14:14:07Z</dcterms:created>
  <dcterms:modified xsi:type="dcterms:W3CDTF">2016-04-04T19:59:59Z</dcterms:modified>
</cp:coreProperties>
</file>