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  <a:srgbClr val="0033CC"/>
    <a:srgbClr val="FF33CC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09CF9-E590-4638-A92E-15447B302ADB}" type="datetimeFigureOut">
              <a:rPr lang="it-IT" smtClean="0"/>
              <a:t>16/02/2016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5535E-F420-4F94-94FC-5EB3EA9C5E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6904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5535E-F420-4F94-94FC-5EB3EA9C5E0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435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75A8D-BF3D-4A18-9A6B-12FE8364B9B5}" type="datetimeFigureOut">
              <a:rPr lang="it-IT" smtClean="0"/>
              <a:pPr/>
              <a:t>16/02/2016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FF087-A206-49F3-BD6D-76A4643FC20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34.tinypic.com/jhstx4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9375" t="10416"/>
          <a:stretch>
            <a:fillRect/>
          </a:stretch>
        </p:blipFill>
        <p:spPr bwMode="auto">
          <a:xfrm>
            <a:off x="2357422" y="0"/>
            <a:ext cx="4572032" cy="7000852"/>
          </a:xfrm>
          <a:prstGeom prst="rect">
            <a:avLst/>
          </a:prstGeom>
          <a:noFill/>
        </p:spPr>
      </p:pic>
      <p:pic>
        <p:nvPicPr>
          <p:cNvPr id="6" name="Picture 6" descr="http://www.labruttitalia.it/wp-content/uploads/2013/07/martello-bilancia-614x35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357422" cy="2132856"/>
          </a:xfrm>
          <a:prstGeom prst="rect">
            <a:avLst/>
          </a:prstGeom>
          <a:noFill/>
        </p:spPr>
      </p:pic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2357422" y="-235"/>
            <a:ext cx="4572031" cy="6914751"/>
          </a:xfrm>
          <a:solidFill>
            <a:srgbClr val="FFFF00"/>
          </a:solidFill>
          <a:ln>
            <a:noFill/>
          </a:ln>
        </p:spPr>
        <p:txBody>
          <a:bodyPr>
            <a:noAutofit/>
          </a:bodyPr>
          <a:lstStyle/>
          <a:p>
            <a:pPr>
              <a:buNone/>
            </a:pPr>
            <a:endParaRPr lang="it-IT" sz="1800" b="1" dirty="0">
              <a:solidFill>
                <a:srgbClr val="FF0000"/>
              </a:solidFill>
              <a:latin typeface="Iskoola Pota" pitchFamily="34" charset="0"/>
              <a:cs typeface="Iskoola Pota" pitchFamily="34" charset="0"/>
            </a:endParaRPr>
          </a:p>
          <a:p>
            <a:pPr algn="ctr">
              <a:buNone/>
            </a:pPr>
            <a:r>
              <a:rPr lang="it-IT" sz="1800" dirty="0" smtClean="0">
                <a:solidFill>
                  <a:srgbClr val="FF0000"/>
                </a:solidFill>
              </a:rPr>
              <a:t> </a:t>
            </a:r>
            <a:endParaRPr lang="it-IT" sz="1800" dirty="0">
              <a:solidFill>
                <a:srgbClr val="FF0000"/>
              </a:solidFill>
            </a:endParaRPr>
          </a:p>
        </p:txBody>
      </p:sp>
      <p:sp>
        <p:nvSpPr>
          <p:cNvPr id="1028" name="AutoShape 4" descr="data:image/jpeg;base64,/9j/4AAQSkZJRgABAQAAAQABAAD/2wCEAAkGBxQTEhUUEhQUFRUVFxQVFBQUFBQUFBQUFBQWFhQUFBQYHCggGBolHBQUITEhJSkrLi4uFx8zODMsNygtLisBCgoKDg0OGxAQGiwkHxwsLCwsLCwsLCwsLCwsLCwsLCwsLCwsLCwsLCwsLywsLCwsLCwsLCwsLCwsLCwsLCwsLP/AABEIALYBFQMBIgACEQEDEQH/xAAcAAABBQEBAQAAAAAAAAAAAAAEAAIDBQYBBwj/xABFEAABBAECAwQHAwcMAQUAAAABAAIDEQQSIQUxQQYTIlEHFDJhcYGRUqGxQnKCksHC0RUjJDNDU2Jjc6Ky0rMXNIPD8P/EABkBAAMBAQEAAAAAAAAAAAAAAAECAwQABf/EACoRAAICAgIABAYCAwAAAAAAAAABAhEDIRIxBEFRYRMiMlJxkYHwQqGx/9oADAMBAAIRAxEAPwDyiONTsBCWPzVh3IWaUqNKQJHasccWnNiFI/AgCjKeikYnIo6R8e4UrYAkTpUW7Kgnd7qWQbJodZUk/JdYaJMaK0Q2JwKExJC1X2IQ5JJ0MlYyJhARGK42jGwghdjxqU3tDrsMxxYTyyipMVuyldFammOCztFKi7VRD1LJP+U/8FoJmUFQ9pz/AELK/wBJ/wCCfH9S/IsugLsO3Vgwn/U+6Z60cGK7mFRejwj+Tovzpv8AzPWuxMgVRQzNqbr1Z2P6UAveeRUT+St3wtcbQuTipOY9EGDIizFaZDj0FPG+rS3ux/Ir54VCw0rCRllDTMVEr2KOaeqexxXcVtqaeKkYtCtAM0Z5qJ0nmrNgFKB+NZ2UnK2NRUSlMgNFWWRhlQMx9k0fmA9EjmBwVbNj0aR7CQfcg81xtFLYWM9XAFod8nRPe8kIBsZJVEkybZHkMs7BJWBx65pKyRM8rYN1axclVgImGQrXLZkiGi1PBJXIqKA+aJZEFJsqkGQzkc0Y14I3QLXiqK4T5KbSHQfHV0FM6FAYbSHWtAxw0qUtDoDZGEfix1yUDYbKsGAUlbCiWOWkfCbCrWNKtsVopIx0E4pT3TUULq0nZJ0mpdSODC0OCz/a2IDCyv8ARk/4q4iJrZVHahh9Tyr/ALib7mFND6kCXRR+jeS8ED7Mso+pDv3lqooSsf6J3g40zbFtmLtNi9JjjF15WOa9Axl2fWR/kGLcEQDUFI6bZOyZKQ8btRUOyyZM2SwnMCIMPhQ0b6O6FDWSXWxUjsUEWo37pzpyBSb2QpyCMBRZUiF9aNp72ki1RJVsDsFlyDeynxskjmooot0U+MUoN0xgh0wIUQjBTIIbRnckBWh3tCPoFjgFofLxwj2muahyAEW1ZyspJIa5INopyuDtzVXmuF7IXbOY3JnG3RdQM0JKSfQuzzZ6mxl1sVrumivRMNBenZEYzyoIJeitoI20oydFYogDE+Nqc4qTHO+6mOix4fHfNW0uPSFwHAckW+S1CTdjpEbW0E7Gfq3Bv4G1RZYdkSNY8ObjkVsa755DiGvINtaGscaHWr8lXcR7OywSxycOY8Eh2sNIcG8qvWdwbOxv2VWGNN03sSUn2kehRN2Sa9wOy88fNxgc+8H6GN/BNZ/LDuRm+XcD+CeWG/8AJfsCyezPTA+007LzZ2Bxk8zk/KRg/ByDyOF8U/L9bP8A8sjvwclWBfcg/F9metYUpujus96YctzMWFrC5veSkPLSW6mCN1xurmDquj9ledO4Fnu5w5Tv0ZXfxVdm8Lmi3likjvYGSN7LPkC4C1XH4eKmnysSeVuNUE9lsnu8zHdr0AyxNe7VoHdukbrDzdaa53tsveIOJY9eGeB3wmjP4OXzpSv+HdjMydoezHdpO4c/RGCDyI1kWPeNk/iMUZ7k6ExZHHSVns2RM13JzT8HApRMPMLydvo2zDzjiHxkZ+y0/wD9NMv/ACB+mf2MWX4OP7/7+zQss/tPYRMeVH6FNdGTuvL4PRhm/wB7A34Sy/sjRLfRvnDllNHwmyP+qX4ONf5/6G+LL7T0KTwiyaA3JOwAHMk9AqvD7ZYD5O79ZZqJ0iw8MJ/1S3R87pZCf0fZlEPy7adi0yTuBHkQditA3hDGcP8AV5gxzGxnUapurc95Z9k3vq6b/BDhjXnf4Dym/KjVz8PF2E3ulU9k8meOGKDK0mQRvpzXajpie1g1nqdL4yCDvvdVvbmWyklpjxtoaGAKKV1ofMmPRQQvJ2SKhmi3x5g0JjuJC6Q74dk1uAqKTfQtLzJ5p7QEkruiIjhINJ+QwAIqCrYHIqiS40iGcGvdD98A7ZXGHmghMoqPYG2yomw9JpJGZpt2xSQcoHUzxhkiYZN0+Flp8kQXoWjFtjot0VA91qPFhVlE0KU5DxQdhNBCdkweSHiloqwYQQs7tFRmI4hHw5F81X66KJjaDuEkh4kHD9LpxpeC8ufrg1WIRTyZAzmxxOkF3I6/fvp8TwndYfgOOY3TZNexlva/mSYLcyQ1R9kyB+w5MPmts47rsupaBDaCckg8kOyMjkk3mrSBopC0NQ3Fn+0jJGtcFXZeylwbd1U5DoTXaTsrBuiVhZI1r2OFOY4BzXDyIPNcdhbJsUdc0TmVWN2IwGSd42AagbAc+R7AfPQ5xH1C0T27KOJu6Jedlzbl2xUkukCxNUM5FqWN26gli3tK2Mhwkrki48oUgCaUD+aVWFpPsNyacgs6NzY3lvtBri3lzA9+312ReK0lCdqcjusWVw3JaWtA2Jc/wCtjv4vI/A8k8VugN0ij4HPjvld6q5zg1hE1iQUQ/wDmQO8AIH9fs3w7HYGruK3WU7KY7ccxhtDW/LxnkBo1PjldLCTpoey2atuTgBQWqI3T5UlI7G7WyTudt1Li445puvZLGmKlQ7OzvooiLKFbquntzlHNG6tlpg+KIy2y675qCzyCFWMjf5qadxDUG210FJWAyQpjbHJds9Ux0yXyGOOmckh5ZN9kkvE6zzzHAUsjLUDBSlavQZiQTjmkUzdBsaUbjNtSkOh9LjOKRsdoc9oca2J8+V+SIkjpYXixBleRu0uNHoaoOo9Rf3UmxQ5tpi5J8Vo9AkKhdMWNc4nZoLj8Gi/2KHhcT3wxPJsuY0kjzpc4wDobGf7R7WH829T/APa1yjXzUUvVhnYeEmB7JReqSQPBAo6gNYP1Kz7u2GQycNDmuijcI9Ohv861h0ay6tQc4C9iBfSudpwzjkeO2Z0jhffSkMBBe669kc+fU7LMcJyIDmNkyG6YTK57mjxBuolzA7YEtDi29uQOy0Y4W5OUdf3olOVKKTPYhHRryVTxrtxBiSdy5skjwAX6NNM1CwCXEWaINe8bq9ilZI0PY5rmu3DmkOafgRsvJPSJjOZnSOI2kbG9h82hgjPz1RuWbw+KM5VIvnm4xuJ6tj5zMiNssR1MeLB5HmQQR0IIII9yKwTRVL2EwnMwYGv5lpkA8myvdI0H304K+00VKaUZNIeLbSbLNmR5pkrvJRtbYUTSQd1N9aHQRHK4IpsoKCkyRSghnspLY1B8kNckK8uVhHuFE/YpqsBEINt0OSLR7zY2QUjaTUAex9Ko7QziWTFh+3OJHj/BjtMnK9xr7roefwRz5hyVXFjF+Y53SGJjef5czy54q/sxRdPyk8OzpGdx9XqUsjbLo53zMok2Y3tkc3pz8ba6A1vS1ONmtcARyIBB8wRYKqOyVHHdqGxkdfPcFjB193y8rFFRdnHBsJhJ8UDnRdL0g+A18NvfVqk43fsxISqvdGrjYCFLFEAsL2r7XPwwxkTWukfbvHZY1gNWQCCSTdb9Crvsf2j9exi9zQ2RjtEgb7Oqg4ObZsAg8j1B580Y42o82tHPInLjey4nnaCpoiHBVWRAb5rsUpApLCbumhnFULPzQ0mkF69fNLLxyTaBfYSym+gqKLMx2NlVyscCrTByOibxDSRadK1YrdOivZIDzSTWsCSHFg5GAi3U8dIfGKketbWzMiwaEXhAdUBjybKZsig0x9BuVKPosDJkW3QANPeOkBrxbgNA9woDbz+C03HJy2FxB3dTb/O5/dayQWvw8dNkMz3Qfw3jM0H9U+m3ehwDmEn3Hl8qW7a9uS+NzRQEAlI8nTmmjnzAZJ06rzUr0HsPfq4JPtEj4NZ4QPuJ+aXxMUlyXYcDbfEw/FHXNKf8x4+jiP2IVEcQYWzSBw0u1vJb1FuJ/ah1qXRB9mj7H8fGIJybdqazRHZAdIHEWfIUdz7lT8X4jJkyGSZ1uIrYUGtF01o6AWfqUKEkFBKTl5sLk2q8j3HsbxluRjMeNi0CN7fsvY0Age4ggj3EK3kmFrzz0YSHuJQOkt/rRsH7q1bSdS8nNBKbSPRxO4Jl+2akZC5rlStulLFLpOxUWii6LHLxNtkO3GIRMWTqRIGyKimC2iKEmkwg2iQAENJNumcKApD3yikK1wPNPymeGwqR+QQSlcWhkywniF7IDszmh4fJY/npnuFGwWMqGMjc82xNPTnyVfxriTm48rm+0GO08/aIofepeE4RijjZ9hjG+fsgArlqOwvciXshiB2KT/nZPn0neOvw6IN2MYs6vyciO+vtx/pVyvkOcgs7hHdlJi2Brf8AHMevMzyE81P2nhPdsmZ7cMjHiuZBcAWimuO50bAbgEWLsNyfxGvUWkoJ+h5Z6TXf07T9iKIfXU/977lZeibODZJ4i4B0giLGE0XlneatI6miNuapfSG5x4hMSS5ru7dGSdu6dG1zA33bn52s4QvUWNSxKPsee58cnL3PoIvJ2T2MCrux+ccjChlf7ZaWudzLnRudGXH3nTfzR0/uXkyuMmn5HpRalG0GBjSFVZmECVK2U1zQcmWb2TpQb2I+SRJHjAckJlxkpz5ymCe1SelUQR32V8ppJESwglcSWdRgU4FKNNe+lvkjGmSRupGRhVzN1Z4zdlOY6JH4rZGlrxYPP9hHkVkeMQNjmexl6W6Rub3LQTv8Sti53kslxuNwmc5wIDz4SeulrQa+5UwPdE8q1ZXr0HsUf6Mz4yf+Ry8+W/7G/wDtm9PFJ8/GU3il8n8gwupFD2wnuQs6CWV5+LhG0f8AE/VZ9W/akf0l/wASqhVxqoInN3Jlpmsb6pjODQHa8hr3ADxHU0t1eZ0lte4KqVrFTsF4vePIY8D3SRln7pPyVUjHz/J0j0T0RN1etDy7g/UTA/gFusiAgrz70Q5WnInZ0dE13TnG+v8A7SvTMt687xOsjN3h38iB4n7KMc1HI++Se2MhZG7NAbjktR0eVarHS0EMJjzRXqKy+e7yQ75AgmZvmmSZAVXJNCpUWkTrFKtzsWrKIxMikdI4OClybHownGzqfjw17Uoc7axpj8RB2I338uVg2FoWy9eiqHQa897q2hjDQaHN2+x031lBp35IsCmlWcrwWktINXyN8lWSVJCRfbMzwbiTouHmVoGprJ3gEWNQfI4WAdxfwWDZ2nzC9x7+V/e218bnF8bw/YsETrbuNhQ26LVs4uMPBxyYu8EhexzSdA028u3o0T0+axTeIgZLZ2xMY1kkcjYWEtaBG5pDQ7ci9PPzJ26Lbgh9Ta7bMmaX0pMt+3M7HSQjlLHG6KVu3hDJHGIWCRYa4jz8IO10s/ixBzqc7SNMjr57sje9rfi4tDf0kRxziPrGRLNWnvHag27oUA0E9TQCZwnB7+aOG67x4aXfZHNzvkAStEVxhshLctHs3o/xS3huODzc1769z5Xvb9xCscqAgJ0UzY2NawaWsaGsb5NaAGgfIBQP4jq2XjZKnJv1PVh8sUiGDqCo5YwDa6fch5SbSKGznIgneg/WqNIvI2Cp52lWiTbLQS3vaSqmOckm4g5GZicE2VqHicrCCO1tlozLYyFqMiaV1sVKVp22Um7HSJYY1TdsIKbE7oC9vzcGkf8AAq3ilooXtMNeOfNrmu/dP3OKOPU0Ce4sxituG9oJYY+7YGkWTbwXVd3QBFdPPe/NVK6tkoqSpmVNroNzZ3St717rcXlpAaBzaHatvfYquiCSvp0SRSoDNC/gpjwHTa77wQP06aDRqoC7Nn+c57LOr0HiD2jg7bF3Fjgb14i6Oj8qv5Lz5Swyck79SmRJVXoenejvs61sUeVZ7x7ZBXJoYXgAV1P83d7e1VbWtvI0rI9gOIOGO2F4osa1zbNkxyAPHQfbB60HtF2DWrOSFgzW5uzZiriqOtiAUjXBBzSqB2TsoNFkS5s/QJYcgKru8s7rt0V1HWXMmPfJCvgNp+JldCj+8BQoYFZEUUCWjflzJ8gEyR1Kq7TcRDcWTfdw7sVV+M6TXibvRO1i6oG1yi20kBtJWY3tFM7+T5pRqBycgaqIFMJc4sNHduoSDrz8qqp9G7nCeYNJDfV5XPA9kkFoYXfAk0feehKI7U9pgYjhxsa5rdLZZXWbka7U/ux08YPi360Koqo7O9pJMUPYGtfHJesEU8HSWgtf9NjY26Xa9OEJfCarswSlH4id9Gj7W4rf5LxnE05kha0UQDrMmpoB5bNB35aSOqwS1na7OBxMGJpB8L5XVY5nSw0dxzkWTVcKaj/L/wCk8jt/oSu+xMerPgHvef1Ynn9io1qPRrXr7CeYZLp/OLKNe/SX/ejl+h/hgx/UvyemTNPJD91Ss8qG9wgpgRzXitM9SyNs9JksqbIy12KIFccwOWyoCxWrgAoZGDmmjMRxAxGEkpJN0lbkydHn9o3FkIQsQRBNBbZbM0Q8S2F2N6rWSFHY7lJqiiYS1wtQcb8TGxN9qVwb8GganH7h9ULm8RYw0Tv5Dc/Py+aqZOMO7wPaBbWlrdW9aju7brQpPCEnsWU0tFYFd9nOEMnDy8u8BA0toXqBqzz6HkqVzrJPmSduW5vZIOI6nfn7/itMk2qTozxaT2WfG8dkZDWt00+b3ktGgM3u6sPG/kVVpLqKVI5u2ariWc08OijD2l1QgtDgXDSLNtuxyWWaASATQJAJ8gTufkuJJYQ4qgylyPVuKRmB8UzAdLKic0Bxth2YA0Hc7kDYm3NA5krRY1HewdrHlvyK8Sh4jK1paJH6SKLNRLCD0LDsfot72N4058TWPqxrDCKFtjMd20Cmgd8wCvI7Ct8WbDKKv0NePKmzYZTfJDxR+aZj5NlWjWtpZWi6ZUZLBeyZo2ROTVrjyKShB4pKKPhmVZMyt0FlcSELS95prefXrQA95NBMot9A5V2aSWUlZ/jBL5seLpqdK+rHhj0jmCNjrrrz5dRkeJduJ37Q1E3z2c8/Mih8APms3l5ckp1SPc88re4u251v09y1Y/DS7eiE88ekSZTS9nfuI1yzTa22LGzHh2m7ALnSDlXhQjavflR+tGj9aXElvRiLbFlinMbchz4u6h7sSNIcHaHOc0FmgkbOIuzyHK9ge6b3GvUO81gaN70aef61fRDrqFBsuuOYOMyKN2PIHOJp7e8DnUW2DpHIAgjl+UFB2Yze5yoX9NWh35sgLCT8NV/JViSCj8tN2Hlu0e6HM2UcswIXlvD+1eRHs4iVvk/2vk8b/W1seFcTbMwPYT5Fp5tcOYP3fVefLDKHZtjlUugzInI5KCPKda7InxOCRQiNyZMHkqOUuUrZgmyZATLHEVzZXPjcSup8mWAUlXiifJmFiepTKhI3J9q9EkyxhIKJa3bZVkT6RUM6RxHTMzR68+vx6pK24pw4kl8YsHdzRzB6keYKqitMZJoztNM4kkkmAJJJJccJdSaL5bnyCOxuETP5MLQer/CPod/uQbS7Ck30BLf9ncLuYWgtAe7d5rfc21pPuB5edoPgfAY4yHyHW8bjamNPmB1PvP0Wke4FY8+XlpGnFj47YRjNrdGunNIKEolvJZGjQiB0ptRSPKIdSEnk6JRmSiWwqnjUHeQyMHMtOkf4hu0fUBWQkACBfMLVMba6EkeZ2ktVxjgQkcXxENcTbmn2STzIPQ//ALZZ3I4fKz2o3D31bf1hsvShkjIwyg0DJJApKggkkqSXHCSST4oy400Fx8gCfwXHDVtuysZZjg1u9znfL2Qfo2/mqPh/Z9xIMo0t+zfiPu25D7/gtUzIFAAAAUABsAByAWTxGTVI0YYebD4ZLG6hy8gBRmUUq7IksrGo27NNhUWUUpMm1WmakmyFPTFC3G+qSAkyCEk1SOtGfjcpmlDxhTha2ZCdrU9jlF3iZqQGLeBtrs2O0+01p+IB+9D4mSpppbSuL8hrQMeHwnmz6OcPwKe3g8J/JP6zv4pWpY5ELl6hqPoNHBofsn5vf/FSx8PiH9m0/EavxXO9RWMUrcvU5KPoTYsAbyAHwAH4KR76XTKAhZ5bUygR6wrLDFrOBxtWEOYWhc4nci8llr4rsWRY3VIOIWpRkEJOI1lobvmocgoZmYVPC7UlcQ2RRuJQ2QKVo+CgqrJaSUYdgZ2IomEG9lXPk0p8HEAFVxYnItjw+J/9ZFG73uY0n6kITK4Ji/3LB+bqb/xIXWcSHmuS5IcEtyXQdMrJ+B43SP8A3yf9lE3hWOP7P/c//sipX0ou+BTcperBUfQY7DhHKKP5tB/FPbKQNhQ8gKCfptSaBSa7QKofjzA7FPmj8kAXb7Kxh3CWWxloAfIV0O2XcxtFRB4pJQ1geSd0o5qCklahXuVVtUIyR8oSQjgkn4icgGFy65ySSq+ySFqT2lcSQCSRuoqyi3CSSST0NEjkKaJEkkaCSxOtHROXEksjkOc60zUuJKY50rsW5SSQYUEmAUuxBJJTTHZI4p2NPRXEkQMtnT+FUuVPuV1JdEDApHakK9q6krJiMYCbR7G0LSSRZxC6YlRvKSSDCgnFkKLmfskklS7CBFEQ5BCSSC7O8iHPlVaJTa4kq0JYUx6EyXJJIR7DJ6AJMjT80kkloUU0Qtn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0" name="AutoShape 6" descr="data:image/jpeg;base64,/9j/4AAQSkZJRgABAQAAAQABAAD/2wCEAAkGBxQTEhUUEhQUFRUVFxQVFBQUFBQUFBQUFBQWFhQUFBQYHCggGBolHBQUITEhJSkrLi4uFx8zODMsNygtLisBCgoKDg0OGxAQGiwkHxwsLCwsLCwsLCwsLCwsLCwsLCwsLCwsLCwsLCwsLywsLCwsLCwsLCwsLCwsLCwsLCwsLP/AABEIALYBFQMBIgACEQEDEQH/xAAcAAABBQEBAQAAAAAAAAAAAAAEAAIDBQYBBwj/xABFEAABBAECAwQHAwcMAQUAAAABAAIDEQQSIQUxQQYTIlEHFDJhcYGRUqGxQnKCksHC0RUjJDNDU2Jjc6Ky0rMXNIPD8P/EABkBAAMBAQEAAAAAAAAAAAAAAAECAwQABf/EACoRAAICAgIABAYCAwAAAAAAAAABAhEDIRIxBEFRYRMiMlJxkYHwQqGx/9oADAMBAAIRAxEAPwDyiONTsBCWPzVh3IWaUqNKQJHasccWnNiFI/AgCjKeikYnIo6R8e4UrYAkTpUW7Kgnd7qWQbJodZUk/JdYaJMaK0Q2JwKExJC1X2IQ5JJ0MlYyJhARGK42jGwghdjxqU3tDrsMxxYTyyipMVuyldFammOCztFKi7VRD1LJP+U/8FoJmUFQ9pz/AELK/wBJ/wCCfH9S/IsugLsO3Vgwn/U+6Z60cGK7mFRejwj+Tovzpv8AzPWuxMgVRQzNqbr1Z2P6UAveeRUT+St3wtcbQuTipOY9EGDIizFaZDj0FPG+rS3ux/Ir54VCw0rCRllDTMVEr2KOaeqexxXcVtqaeKkYtCtAM0Z5qJ0nmrNgFKB+NZ2UnK2NRUSlMgNFWWRhlQMx9k0fmA9EjmBwVbNj0aR7CQfcg81xtFLYWM9XAFod8nRPe8kIBsZJVEkybZHkMs7BJWBx65pKyRM8rYN1axclVgImGQrXLZkiGi1PBJXIqKA+aJZEFJsqkGQzkc0Y14I3QLXiqK4T5KbSHQfHV0FM6FAYbSHWtAxw0qUtDoDZGEfix1yUDYbKsGAUlbCiWOWkfCbCrWNKtsVopIx0E4pT3TUULq0nZJ0mpdSODC0OCz/a2IDCyv8ARk/4q4iJrZVHahh9Tyr/ALib7mFND6kCXRR+jeS8ED7Mso+pDv3lqooSsf6J3g40zbFtmLtNi9JjjF15WOa9Axl2fWR/kGLcEQDUFI6bZOyZKQ8btRUOyyZM2SwnMCIMPhQ0b6O6FDWSXWxUjsUEWo37pzpyBSb2QpyCMBRZUiF9aNp72ki1RJVsDsFlyDeynxskjmooot0U+MUoN0xgh0wIUQjBTIIbRnckBWh3tCPoFjgFofLxwj2muahyAEW1ZyspJIa5INopyuDtzVXmuF7IXbOY3JnG3RdQM0JKSfQuzzZ6mxl1sVrumivRMNBenZEYzyoIJeitoI20oydFYogDE+Nqc4qTHO+6mOix4fHfNW0uPSFwHAckW+S1CTdjpEbW0E7Gfq3Bv4G1RZYdkSNY8ObjkVsa755DiGvINtaGscaHWr8lXcR7OywSxycOY8Eh2sNIcG8qvWdwbOxv2VWGNN03sSUn2kehRN2Sa9wOy88fNxgc+8H6GN/BNZ/LDuRm+XcD+CeWG/8AJfsCyezPTA+007LzZ2Bxk8zk/KRg/ByDyOF8U/L9bP8A8sjvwclWBfcg/F9metYUpujus96YctzMWFrC5veSkPLSW6mCN1xurmDquj9ledO4Fnu5w5Tv0ZXfxVdm8Lmi3likjvYGSN7LPkC4C1XH4eKmnysSeVuNUE9lsnu8zHdr0AyxNe7VoHdukbrDzdaa53tsveIOJY9eGeB3wmjP4OXzpSv+HdjMydoezHdpO4c/RGCDyI1kWPeNk/iMUZ7k6ExZHHSVns2RM13JzT8HApRMPMLydvo2zDzjiHxkZ+y0/wD9NMv/ACB+mf2MWX4OP7/7+zQss/tPYRMeVH6FNdGTuvL4PRhm/wB7A34Sy/sjRLfRvnDllNHwmyP+qX4ONf5/6G+LL7T0KTwiyaA3JOwAHMk9AqvD7ZYD5O79ZZqJ0iw8MJ/1S3R87pZCf0fZlEPy7adi0yTuBHkQditA3hDGcP8AV5gxzGxnUapurc95Z9k3vq6b/BDhjXnf4Dym/KjVz8PF2E3ulU9k8meOGKDK0mQRvpzXajpie1g1nqdL4yCDvvdVvbmWyklpjxtoaGAKKV1ofMmPRQQvJ2SKhmi3x5g0JjuJC6Q74dk1uAqKTfQtLzJ5p7QEkruiIjhINJ+QwAIqCrYHIqiS40iGcGvdD98A7ZXGHmghMoqPYG2yomw9JpJGZpt2xSQcoHUzxhkiYZN0+Flp8kQXoWjFtjot0VA91qPFhVlE0KU5DxQdhNBCdkweSHiloqwYQQs7tFRmI4hHw5F81X66KJjaDuEkh4kHD9LpxpeC8ufrg1WIRTyZAzmxxOkF3I6/fvp8TwndYfgOOY3TZNexlva/mSYLcyQ1R9kyB+w5MPmts47rsupaBDaCckg8kOyMjkk3mrSBopC0NQ3Fn+0jJGtcFXZeylwbd1U5DoTXaTsrBuiVhZI1r2OFOY4BzXDyIPNcdhbJsUdc0TmVWN2IwGSd42AagbAc+R7AfPQ5xH1C0T27KOJu6Jedlzbl2xUkukCxNUM5FqWN26gli3tK2Mhwkrki48oUgCaUD+aVWFpPsNyacgs6NzY3lvtBri3lzA9+312ReK0lCdqcjusWVw3JaWtA2Jc/wCtjv4vI/A8k8VugN0ij4HPjvld6q5zg1hE1iQUQ/wDmQO8AIH9fs3w7HYGruK3WU7KY7ccxhtDW/LxnkBo1PjldLCTpoey2atuTgBQWqI3T5UlI7G7WyTudt1Li445puvZLGmKlQ7OzvooiLKFbquntzlHNG6tlpg+KIy2y675qCzyCFWMjf5qadxDUG210FJWAyQpjbHJds9Ux0yXyGOOmckh5ZN9kkvE6zzzHAUsjLUDBSlavQZiQTjmkUzdBsaUbjNtSkOh9LjOKRsdoc9oca2J8+V+SIkjpYXixBleRu0uNHoaoOo9Rf3UmxQ5tpi5J8Vo9AkKhdMWNc4nZoLj8Gi/2KHhcT3wxPJsuY0kjzpc4wDobGf7R7WH829T/APa1yjXzUUvVhnYeEmB7JReqSQPBAo6gNYP1Kz7u2GQycNDmuijcI9Ohv861h0ay6tQc4C9iBfSudpwzjkeO2Z0jhffSkMBBe669kc+fU7LMcJyIDmNkyG6YTK57mjxBuolzA7YEtDi29uQOy0Y4W5OUdf3olOVKKTPYhHRryVTxrtxBiSdy5skjwAX6NNM1CwCXEWaINe8bq9ilZI0PY5rmu3DmkOafgRsvJPSJjOZnSOI2kbG9h82hgjPz1RuWbw+KM5VIvnm4xuJ6tj5zMiNssR1MeLB5HmQQR0IIII9yKwTRVL2EwnMwYGv5lpkA8myvdI0H304K+00VKaUZNIeLbSbLNmR5pkrvJRtbYUTSQd1N9aHQRHK4IpsoKCkyRSghnspLY1B8kNckK8uVhHuFE/YpqsBEINt0OSLR7zY2QUjaTUAex9Ko7QziWTFh+3OJHj/BjtMnK9xr7roefwRz5hyVXFjF+Y53SGJjef5czy54q/sxRdPyk8OzpGdx9XqUsjbLo53zMok2Y3tkc3pz8ba6A1vS1ONmtcARyIBB8wRYKqOyVHHdqGxkdfPcFjB193y8rFFRdnHBsJhJ8UDnRdL0g+A18NvfVqk43fsxISqvdGrjYCFLFEAsL2r7XPwwxkTWukfbvHZY1gNWQCCSTdb9Crvsf2j9exi9zQ2RjtEgb7Oqg4ObZsAg8j1B580Y42o82tHPInLjey4nnaCpoiHBVWRAb5rsUpApLCbumhnFULPzQ0mkF69fNLLxyTaBfYSym+gqKLMx2NlVyscCrTByOibxDSRadK1YrdOivZIDzSTWsCSHFg5GAi3U8dIfGKketbWzMiwaEXhAdUBjybKZsig0x9BuVKPosDJkW3QANPeOkBrxbgNA9woDbz+C03HJy2FxB3dTb/O5/dayQWvw8dNkMz3Qfw3jM0H9U+m3ehwDmEn3Hl8qW7a9uS+NzRQEAlI8nTmmjnzAZJ06rzUr0HsPfq4JPtEj4NZ4QPuJ+aXxMUlyXYcDbfEw/FHXNKf8x4+jiP2IVEcQYWzSBw0u1vJb1FuJ/ah1qXRB9mj7H8fGIJybdqazRHZAdIHEWfIUdz7lT8X4jJkyGSZ1uIrYUGtF01o6AWfqUKEkFBKTl5sLk2q8j3HsbxluRjMeNi0CN7fsvY0Age4ggj3EK3kmFrzz0YSHuJQOkt/rRsH7q1bSdS8nNBKbSPRxO4Jl+2akZC5rlStulLFLpOxUWii6LHLxNtkO3GIRMWTqRIGyKimC2iKEmkwg2iQAENJNumcKApD3yikK1wPNPymeGwqR+QQSlcWhkywniF7IDszmh4fJY/npnuFGwWMqGMjc82xNPTnyVfxriTm48rm+0GO08/aIofepeE4RijjZ9hjG+fsgArlqOwvciXshiB2KT/nZPn0neOvw6IN2MYs6vyciO+vtx/pVyvkOcgs7hHdlJi2Brf8AHMevMzyE81P2nhPdsmZ7cMjHiuZBcAWimuO50bAbgEWLsNyfxGvUWkoJ+h5Z6TXf07T9iKIfXU/977lZeibODZJ4i4B0giLGE0XlneatI6miNuapfSG5x4hMSS5ru7dGSdu6dG1zA33bn52s4QvUWNSxKPsee58cnL3PoIvJ2T2MCrux+ccjChlf7ZaWudzLnRudGXH3nTfzR0/uXkyuMmn5HpRalG0GBjSFVZmECVK2U1zQcmWb2TpQb2I+SRJHjAckJlxkpz5ymCe1SelUQR32V8ppJESwglcSWdRgU4FKNNe+lvkjGmSRupGRhVzN1Z4zdlOY6JH4rZGlrxYPP9hHkVkeMQNjmexl6W6Rub3LQTv8Sti53kslxuNwmc5wIDz4SeulrQa+5UwPdE8q1ZXr0HsUf6Mz4yf+Ry8+W/7G/wDtm9PFJ8/GU3il8n8gwupFD2wnuQs6CWV5+LhG0f8AE/VZ9W/akf0l/wASqhVxqoInN3Jlpmsb6pjODQHa8hr3ADxHU0t1eZ0lte4KqVrFTsF4vePIY8D3SRln7pPyVUjHz/J0j0T0RN1etDy7g/UTA/gFusiAgrz70Q5WnInZ0dE13TnG+v8A7SvTMt687xOsjN3h38iB4n7KMc1HI++Se2MhZG7NAbjktR0eVarHS0EMJjzRXqKy+e7yQ75AgmZvmmSZAVXJNCpUWkTrFKtzsWrKIxMikdI4OClybHownGzqfjw17Uoc7axpj8RB2I338uVg2FoWy9eiqHQa897q2hjDQaHN2+x031lBp35IsCmlWcrwWktINXyN8lWSVJCRfbMzwbiTouHmVoGprJ3gEWNQfI4WAdxfwWDZ2nzC9x7+V/e218bnF8bw/YsETrbuNhQ26LVs4uMPBxyYu8EhexzSdA028u3o0T0+axTeIgZLZ2xMY1kkcjYWEtaBG5pDQ7ci9PPzJ26Lbgh9Ta7bMmaX0pMt+3M7HSQjlLHG6KVu3hDJHGIWCRYa4jz8IO10s/ixBzqc7SNMjr57sje9rfi4tDf0kRxziPrGRLNWnvHag27oUA0E9TQCZwnB7+aOG67x4aXfZHNzvkAStEVxhshLctHs3o/xS3huODzc1769z5Xvb9xCscqAgJ0UzY2NawaWsaGsb5NaAGgfIBQP4jq2XjZKnJv1PVh8sUiGDqCo5YwDa6fch5SbSKGznIgneg/WqNIvI2Cp52lWiTbLQS3vaSqmOckm4g5GZicE2VqHicrCCO1tlozLYyFqMiaV1sVKVp22Um7HSJYY1TdsIKbE7oC9vzcGkf8AAq3ilooXtMNeOfNrmu/dP3OKOPU0Ce4sxituG9oJYY+7YGkWTbwXVd3QBFdPPe/NVK6tkoqSpmVNroNzZ3St717rcXlpAaBzaHatvfYquiCSvp0SRSoDNC/gpjwHTa77wQP06aDRqoC7Nn+c57LOr0HiD2jg7bF3Fjgb14i6Oj8qv5Lz5Swyck79SmRJVXoenejvs61sUeVZ7x7ZBXJoYXgAV1P83d7e1VbWtvI0rI9gOIOGO2F4osa1zbNkxyAPHQfbB60HtF2DWrOSFgzW5uzZiriqOtiAUjXBBzSqB2TsoNFkS5s/QJYcgKru8s7rt0V1HWXMmPfJCvgNp+JldCj+8BQoYFZEUUCWjflzJ8gEyR1Kq7TcRDcWTfdw7sVV+M6TXibvRO1i6oG1yi20kBtJWY3tFM7+T5pRqBycgaqIFMJc4sNHduoSDrz8qqp9G7nCeYNJDfV5XPA9kkFoYXfAk0feehKI7U9pgYjhxsa5rdLZZXWbka7U/ux08YPi360Koqo7O9pJMUPYGtfHJesEU8HSWgtf9NjY26Xa9OEJfCarswSlH4id9Gj7W4rf5LxnE05kha0UQDrMmpoB5bNB35aSOqwS1na7OBxMGJpB8L5XVY5nSw0dxzkWTVcKaj/L/wCk8jt/oSu+xMerPgHvef1Ynn9io1qPRrXr7CeYZLp/OLKNe/SX/ejl+h/hgx/UvyemTNPJD91Ss8qG9wgpgRzXitM9SyNs9JksqbIy12KIFccwOWyoCxWrgAoZGDmmjMRxAxGEkpJN0lbkydHn9o3FkIQsQRBNBbZbM0Q8S2F2N6rWSFHY7lJqiiYS1wtQcb8TGxN9qVwb8GganH7h9ULm8RYw0Tv5Dc/Py+aqZOMO7wPaBbWlrdW9aju7brQpPCEnsWU0tFYFd9nOEMnDy8u8BA0toXqBqzz6HkqVzrJPmSduW5vZIOI6nfn7/itMk2qTozxaT2WfG8dkZDWt00+b3ktGgM3u6sPG/kVVpLqKVI5u2ariWc08OijD2l1QgtDgXDSLNtuxyWWaASATQJAJ8gTufkuJJYQ4qgylyPVuKRmB8UzAdLKic0Bxth2YA0Hc7kDYm3NA5krRY1HewdrHlvyK8Sh4jK1paJH6SKLNRLCD0LDsfot72N4058TWPqxrDCKFtjMd20Cmgd8wCvI7Ct8WbDKKv0NePKmzYZTfJDxR+aZj5NlWjWtpZWi6ZUZLBeyZo2ROTVrjyKShB4pKKPhmVZMyt0FlcSELS95prefXrQA95NBMot9A5V2aSWUlZ/jBL5seLpqdK+rHhj0jmCNjrrrz5dRkeJduJ37Q1E3z2c8/Mih8APms3l5ckp1SPc88re4u251v09y1Y/DS7eiE88ekSZTS9nfuI1yzTa22LGzHh2m7ALnSDlXhQjavflR+tGj9aXElvRiLbFlinMbchz4u6h7sSNIcHaHOc0FmgkbOIuzyHK9ge6b3GvUO81gaN70aef61fRDrqFBsuuOYOMyKN2PIHOJp7e8DnUW2DpHIAgjl+UFB2Yze5yoX9NWh35sgLCT8NV/JViSCj8tN2Hlu0e6HM2UcswIXlvD+1eRHs4iVvk/2vk8b/W1seFcTbMwPYT5Fp5tcOYP3fVefLDKHZtjlUugzInI5KCPKda7InxOCRQiNyZMHkqOUuUrZgmyZATLHEVzZXPjcSup8mWAUlXiifJmFiepTKhI3J9q9EkyxhIKJa3bZVkT6RUM6RxHTMzR68+vx6pK24pw4kl8YsHdzRzB6keYKqitMZJoztNM4kkkmAJJJJccJdSaL5bnyCOxuETP5MLQer/CPod/uQbS7Ck30BLf9ncLuYWgtAe7d5rfc21pPuB5edoPgfAY4yHyHW8bjamNPmB1PvP0Wke4FY8+XlpGnFj47YRjNrdGunNIKEolvJZGjQiB0ptRSPKIdSEnk6JRmSiWwqnjUHeQyMHMtOkf4hu0fUBWQkACBfMLVMba6EkeZ2ktVxjgQkcXxENcTbmn2STzIPQ//ALZZ3I4fKz2o3D31bf1hsvShkjIwyg0DJJApKggkkqSXHCSST4oy400Fx8gCfwXHDVtuysZZjg1u9znfL2Qfo2/mqPh/Z9xIMo0t+zfiPu25D7/gtUzIFAAAAUABsAByAWTxGTVI0YYebD4ZLG6hy8gBRmUUq7IksrGo27NNhUWUUpMm1WmakmyFPTFC3G+qSAkyCEk1SOtGfjcpmlDxhTha2ZCdrU9jlF3iZqQGLeBtrs2O0+01p+IB+9D4mSpppbSuL8hrQMeHwnmz6OcPwKe3g8J/JP6zv4pWpY5ELl6hqPoNHBofsn5vf/FSx8PiH9m0/EavxXO9RWMUrcvU5KPoTYsAbyAHwAH4KR76XTKAhZ5bUygR6wrLDFrOBxtWEOYWhc4nci8llr4rsWRY3VIOIWpRkEJOI1lobvmocgoZmYVPC7UlcQ2RRuJQ2QKVo+CgqrJaSUYdgZ2IomEG9lXPk0p8HEAFVxYnItjw+J/9ZFG73uY0n6kITK4Ji/3LB+bqb/xIXWcSHmuS5IcEtyXQdMrJ+B43SP8A3yf9lE3hWOP7P/c//sipX0ou+BTcperBUfQY7DhHKKP5tB/FPbKQNhQ8gKCfptSaBSa7QKofjzA7FPmj8kAXb7Kxh3CWWxloAfIV0O2XcxtFRB4pJQ1geSd0o5qCklahXuVVtUIyR8oSQjgkn4icgGFy65ySSq+ySFqT2lcSQCSRuoqyi3CSSST0NEjkKaJEkkaCSxOtHROXEksjkOc60zUuJKY50rsW5SSQYUEmAUuxBJJTTHZI4p2NPRXEkQMtnT+FUuVPuV1JdEDApHakK9q6krJiMYCbR7G0LSSRZxC6YlRvKSSDCgnFkKLmfskklS7CBFEQ5BCSSC7O8iHPlVaJTa4kq0JYUx6EyXJJIR7DJ6AJMjT80kkloUU0Qtn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2" name="AutoShape 8" descr="data:image/jpeg;base64,/9j/4AAQSkZJRgABAQAAAQABAAD/2wCEAAkGBxQTEhUUEhQUFRUVFxQVFBQUFBQUFBQUFBQWFhQUFBQYHCggGBolHBQUITEhJSkrLi4uFx8zODMsNygtLisBCgoKDg0OGxAQGiwkHxwsLCwsLCwsLCwsLCwsLCwsLCwsLCwsLCwsLCwsLywsLCwsLCwsLCwsLCwsLCwsLCwsLP/AABEIALYBFQMBIgACEQEDEQH/xAAcAAABBQEBAQAAAAAAAAAAAAAEAAIDBQYBBwj/xABFEAABBAECAwQHAwcMAQUAAAABAAIDEQQSIQUxQQYTIlEHFDJhcYGRUqGxQnKCksHC0RUjJDNDU2Jjc6Ky0rMXNIPD8P/EABkBAAMBAQEAAAAAAAAAAAAAAAECAwQABf/EACoRAAICAgIABAYCAwAAAAAAAAABAhEDIRIxBEFRYRMiMlJxkYHwQqGx/9oADAMBAAIRAxEAPwDyiONTsBCWPzVh3IWaUqNKQJHasccWnNiFI/AgCjKeikYnIo6R8e4UrYAkTpUW7Kgnd7qWQbJodZUk/JdYaJMaK0Q2JwKExJC1X2IQ5JJ0MlYyJhARGK42jGwghdjxqU3tDrsMxxYTyyipMVuyldFammOCztFKi7VRD1LJP+U/8FoJmUFQ9pz/AELK/wBJ/wCCfH9S/IsugLsO3Vgwn/U+6Z60cGK7mFRejwj+Tovzpv8AzPWuxMgVRQzNqbr1Z2P6UAveeRUT+St3wtcbQuTipOY9EGDIizFaZDj0FPG+rS3ux/Ir54VCw0rCRllDTMVEr2KOaeqexxXcVtqaeKkYtCtAM0Z5qJ0nmrNgFKB+NZ2UnK2NRUSlMgNFWWRhlQMx9k0fmA9EjmBwVbNj0aR7CQfcg81xtFLYWM9XAFod8nRPe8kIBsZJVEkybZHkMs7BJWBx65pKyRM8rYN1axclVgImGQrXLZkiGi1PBJXIqKA+aJZEFJsqkGQzkc0Y14I3QLXiqK4T5KbSHQfHV0FM6FAYbSHWtAxw0qUtDoDZGEfix1yUDYbKsGAUlbCiWOWkfCbCrWNKtsVopIx0E4pT3TUULq0nZJ0mpdSODC0OCz/a2IDCyv8ARk/4q4iJrZVHahh9Tyr/ALib7mFND6kCXRR+jeS8ED7Mso+pDv3lqooSsf6J3g40zbFtmLtNi9JjjF15WOa9Axl2fWR/kGLcEQDUFI6bZOyZKQ8btRUOyyZM2SwnMCIMPhQ0b6O6FDWSXWxUjsUEWo37pzpyBSb2QpyCMBRZUiF9aNp72ki1RJVsDsFlyDeynxskjmooot0U+MUoN0xgh0wIUQjBTIIbRnckBWh3tCPoFjgFofLxwj2muahyAEW1ZyspJIa5INopyuDtzVXmuF7IXbOY3JnG3RdQM0JKSfQuzzZ6mxl1sVrumivRMNBenZEYzyoIJeitoI20oydFYogDE+Nqc4qTHO+6mOix4fHfNW0uPSFwHAckW+S1CTdjpEbW0E7Gfq3Bv4G1RZYdkSNY8ObjkVsa755DiGvINtaGscaHWr8lXcR7OywSxycOY8Eh2sNIcG8qvWdwbOxv2VWGNN03sSUn2kehRN2Sa9wOy88fNxgc+8H6GN/BNZ/LDuRm+XcD+CeWG/8AJfsCyezPTA+007LzZ2Bxk8zk/KRg/ByDyOF8U/L9bP8A8sjvwclWBfcg/F9metYUpujus96YctzMWFrC5veSkPLSW6mCN1xurmDquj9ledO4Fnu5w5Tv0ZXfxVdm8Lmi3likjvYGSN7LPkC4C1XH4eKmnysSeVuNUE9lsnu8zHdr0AyxNe7VoHdukbrDzdaa53tsveIOJY9eGeB3wmjP4OXzpSv+HdjMydoezHdpO4c/RGCDyI1kWPeNk/iMUZ7k6ExZHHSVns2RM13JzT8HApRMPMLydvo2zDzjiHxkZ+y0/wD9NMv/ACB+mf2MWX4OP7/7+zQss/tPYRMeVH6FNdGTuvL4PRhm/wB7A34Sy/sjRLfRvnDllNHwmyP+qX4ONf5/6G+LL7T0KTwiyaA3JOwAHMk9AqvD7ZYD5O79ZZqJ0iw8MJ/1S3R87pZCf0fZlEPy7adi0yTuBHkQditA3hDGcP8AV5gxzGxnUapurc95Z9k3vq6b/BDhjXnf4Dym/KjVz8PF2E3ulU9k8meOGKDK0mQRvpzXajpie1g1nqdL4yCDvvdVvbmWyklpjxtoaGAKKV1ofMmPRQQvJ2SKhmi3x5g0JjuJC6Q74dk1uAqKTfQtLzJ5p7QEkruiIjhINJ+QwAIqCrYHIqiS40iGcGvdD98A7ZXGHmghMoqPYG2yomw9JpJGZpt2xSQcoHUzxhkiYZN0+Flp8kQXoWjFtjot0VA91qPFhVlE0KU5DxQdhNBCdkweSHiloqwYQQs7tFRmI4hHw5F81X66KJjaDuEkh4kHD9LpxpeC8ufrg1WIRTyZAzmxxOkF3I6/fvp8TwndYfgOOY3TZNexlva/mSYLcyQ1R9kyB+w5MPmts47rsupaBDaCckg8kOyMjkk3mrSBopC0NQ3Fn+0jJGtcFXZeylwbd1U5DoTXaTsrBuiVhZI1r2OFOY4BzXDyIPNcdhbJsUdc0TmVWN2IwGSd42AagbAc+R7AfPQ5xH1C0T27KOJu6Jedlzbl2xUkukCxNUM5FqWN26gli3tK2Mhwkrki48oUgCaUD+aVWFpPsNyacgs6NzY3lvtBri3lzA9+312ReK0lCdqcjusWVw3JaWtA2Jc/wCtjv4vI/A8k8VugN0ij4HPjvld6q5zg1hE1iQUQ/wDmQO8AIH9fs3w7HYGruK3WU7KY7ccxhtDW/LxnkBo1PjldLCTpoey2atuTgBQWqI3T5UlI7G7WyTudt1Li445puvZLGmKlQ7OzvooiLKFbquntzlHNG6tlpg+KIy2y675qCzyCFWMjf5qadxDUG210FJWAyQpjbHJds9Ux0yXyGOOmckh5ZN9kkvE6zzzHAUsjLUDBSlavQZiQTjmkUzdBsaUbjNtSkOh9LjOKRsdoc9oca2J8+V+SIkjpYXixBleRu0uNHoaoOo9Rf3UmxQ5tpi5J8Vo9AkKhdMWNc4nZoLj8Gi/2KHhcT3wxPJsuY0kjzpc4wDobGf7R7WH829T/APa1yjXzUUvVhnYeEmB7JReqSQPBAo6gNYP1Kz7u2GQycNDmuijcI9Ohv861h0ay6tQc4C9iBfSudpwzjkeO2Z0jhffSkMBBe669kc+fU7LMcJyIDmNkyG6YTK57mjxBuolzA7YEtDi29uQOy0Y4W5OUdf3olOVKKTPYhHRryVTxrtxBiSdy5skjwAX6NNM1CwCXEWaINe8bq9ilZI0PY5rmu3DmkOafgRsvJPSJjOZnSOI2kbG9h82hgjPz1RuWbw+KM5VIvnm4xuJ6tj5zMiNssR1MeLB5HmQQR0IIII9yKwTRVL2EwnMwYGv5lpkA8myvdI0H304K+00VKaUZNIeLbSbLNmR5pkrvJRtbYUTSQd1N9aHQRHK4IpsoKCkyRSghnspLY1B8kNckK8uVhHuFE/YpqsBEINt0OSLR7zY2QUjaTUAex9Ko7QziWTFh+3OJHj/BjtMnK9xr7roefwRz5hyVXFjF+Y53SGJjef5czy54q/sxRdPyk8OzpGdx9XqUsjbLo53zMok2Y3tkc3pz8ba6A1vS1ONmtcARyIBB8wRYKqOyVHHdqGxkdfPcFjB193y8rFFRdnHBsJhJ8UDnRdL0g+A18NvfVqk43fsxISqvdGrjYCFLFEAsL2r7XPwwxkTWukfbvHZY1gNWQCCSTdb9Crvsf2j9exi9zQ2RjtEgb7Oqg4ObZsAg8j1B580Y42o82tHPInLjey4nnaCpoiHBVWRAb5rsUpApLCbumhnFULPzQ0mkF69fNLLxyTaBfYSym+gqKLMx2NlVyscCrTByOibxDSRadK1YrdOivZIDzSTWsCSHFg5GAi3U8dIfGKketbWzMiwaEXhAdUBjybKZsig0x9BuVKPosDJkW3QANPeOkBrxbgNA9woDbz+C03HJy2FxB3dTb/O5/dayQWvw8dNkMz3Qfw3jM0H9U+m3ehwDmEn3Hl8qW7a9uS+NzRQEAlI8nTmmjnzAZJ06rzUr0HsPfq4JPtEj4NZ4QPuJ+aXxMUlyXYcDbfEw/FHXNKf8x4+jiP2IVEcQYWzSBw0u1vJb1FuJ/ah1qXRB9mj7H8fGIJybdqazRHZAdIHEWfIUdz7lT8X4jJkyGSZ1uIrYUGtF01o6AWfqUKEkFBKTl5sLk2q8j3HsbxluRjMeNi0CN7fsvY0Age4ggj3EK3kmFrzz0YSHuJQOkt/rRsH7q1bSdS8nNBKbSPRxO4Jl+2akZC5rlStulLFLpOxUWii6LHLxNtkO3GIRMWTqRIGyKimC2iKEmkwg2iQAENJNumcKApD3yikK1wPNPymeGwqR+QQSlcWhkywniF7IDszmh4fJY/npnuFGwWMqGMjc82xNPTnyVfxriTm48rm+0GO08/aIofepeE4RijjZ9hjG+fsgArlqOwvciXshiB2KT/nZPn0neOvw6IN2MYs6vyciO+vtx/pVyvkOcgs7hHdlJi2Brf8AHMevMzyE81P2nhPdsmZ7cMjHiuZBcAWimuO50bAbgEWLsNyfxGvUWkoJ+h5Z6TXf07T9iKIfXU/977lZeibODZJ4i4B0giLGE0XlneatI6miNuapfSG5x4hMSS5ru7dGSdu6dG1zA33bn52s4QvUWNSxKPsee58cnL3PoIvJ2T2MCrux+ccjChlf7ZaWudzLnRudGXH3nTfzR0/uXkyuMmn5HpRalG0GBjSFVZmECVK2U1zQcmWb2TpQb2I+SRJHjAckJlxkpz5ymCe1SelUQR32V8ppJESwglcSWdRgU4FKNNe+lvkjGmSRupGRhVzN1Z4zdlOY6JH4rZGlrxYPP9hHkVkeMQNjmexl6W6Rub3LQTv8Sti53kslxuNwmc5wIDz4SeulrQa+5UwPdE8q1ZXr0HsUf6Mz4yf+Ry8+W/7G/wDtm9PFJ8/GU3il8n8gwupFD2wnuQs6CWV5+LhG0f8AE/VZ9W/akf0l/wASqhVxqoInN3Jlpmsb6pjODQHa8hr3ADxHU0t1eZ0lte4KqVrFTsF4vePIY8D3SRln7pPyVUjHz/J0j0T0RN1etDy7g/UTA/gFusiAgrz70Q5WnInZ0dE13TnG+v8A7SvTMt687xOsjN3h38iB4n7KMc1HI++Se2MhZG7NAbjktR0eVarHS0EMJjzRXqKy+e7yQ75AgmZvmmSZAVXJNCpUWkTrFKtzsWrKIxMikdI4OClybHownGzqfjw17Uoc7axpj8RB2I338uVg2FoWy9eiqHQa897q2hjDQaHN2+x031lBp35IsCmlWcrwWktINXyN8lWSVJCRfbMzwbiTouHmVoGprJ3gEWNQfI4WAdxfwWDZ2nzC9x7+V/e218bnF8bw/YsETrbuNhQ26LVs4uMPBxyYu8EhexzSdA028u3o0T0+axTeIgZLZ2xMY1kkcjYWEtaBG5pDQ7ci9PPzJ26Lbgh9Ta7bMmaX0pMt+3M7HSQjlLHG6KVu3hDJHGIWCRYa4jz8IO10s/ixBzqc7SNMjr57sje9rfi4tDf0kRxziPrGRLNWnvHag27oUA0E9TQCZwnB7+aOG67x4aXfZHNzvkAStEVxhshLctHs3o/xS3huODzc1769z5Xvb9xCscqAgJ0UzY2NawaWsaGsb5NaAGgfIBQP4jq2XjZKnJv1PVh8sUiGDqCo5YwDa6fch5SbSKGznIgneg/WqNIvI2Cp52lWiTbLQS3vaSqmOckm4g5GZicE2VqHicrCCO1tlozLYyFqMiaV1sVKVp22Um7HSJYY1TdsIKbE7oC9vzcGkf8AAq3ilooXtMNeOfNrmu/dP3OKOPU0Ce4sxituG9oJYY+7YGkWTbwXVd3QBFdPPe/NVK6tkoqSpmVNroNzZ3St717rcXlpAaBzaHatvfYquiCSvp0SRSoDNC/gpjwHTa77wQP06aDRqoC7Nn+c57LOr0HiD2jg7bF3Fjgb14i6Oj8qv5Lz5Swyck79SmRJVXoenejvs61sUeVZ7x7ZBXJoYXgAV1P83d7e1VbWtvI0rI9gOIOGO2F4osa1zbNkxyAPHQfbB60HtF2DWrOSFgzW5uzZiriqOtiAUjXBBzSqB2TsoNFkS5s/QJYcgKru8s7rt0V1HWXMmPfJCvgNp+JldCj+8BQoYFZEUUCWjflzJ8gEyR1Kq7TcRDcWTfdw7sVV+M6TXibvRO1i6oG1yi20kBtJWY3tFM7+T5pRqBycgaqIFMJc4sNHduoSDrz8qqp9G7nCeYNJDfV5XPA9kkFoYXfAk0feehKI7U9pgYjhxsa5rdLZZXWbka7U/ux08YPi360Koqo7O9pJMUPYGtfHJesEU8HSWgtf9NjY26Xa9OEJfCarswSlH4id9Gj7W4rf5LxnE05kha0UQDrMmpoB5bNB35aSOqwS1na7OBxMGJpB8L5XVY5nSw0dxzkWTVcKaj/L/wCk8jt/oSu+xMerPgHvef1Ynn9io1qPRrXr7CeYZLp/OLKNe/SX/ejl+h/hgx/UvyemTNPJD91Ss8qG9wgpgRzXitM9SyNs9JksqbIy12KIFccwOWyoCxWrgAoZGDmmjMRxAxGEkpJN0lbkydHn9o3FkIQsQRBNBbZbM0Q8S2F2N6rWSFHY7lJqiiYS1wtQcb8TGxN9qVwb8GganH7h9ULm8RYw0Tv5Dc/Py+aqZOMO7wPaBbWlrdW9aju7brQpPCEnsWU0tFYFd9nOEMnDy8u8BA0toXqBqzz6HkqVzrJPmSduW5vZIOI6nfn7/itMk2qTozxaT2WfG8dkZDWt00+b3ktGgM3u6sPG/kVVpLqKVI5u2ariWc08OijD2l1QgtDgXDSLNtuxyWWaASATQJAJ8gTufkuJJYQ4qgylyPVuKRmB8UzAdLKic0Bxth2YA0Hc7kDYm3NA5krRY1HewdrHlvyK8Sh4jK1paJH6SKLNRLCD0LDsfot72N4058TWPqxrDCKFtjMd20Cmgd8wCvI7Ct8WbDKKv0NePKmzYZTfJDxR+aZj5NlWjWtpZWi6ZUZLBeyZo2ROTVrjyKShB4pKKPhmVZMyt0FlcSELS95prefXrQA95NBMot9A5V2aSWUlZ/jBL5seLpqdK+rHhj0jmCNjrrrz5dRkeJduJ37Q1E3z2c8/Mih8APms3l5ckp1SPc88re4u251v09y1Y/DS7eiE88ekSZTS9nfuI1yzTa22LGzHh2m7ALnSDlXhQjavflR+tGj9aXElvRiLbFlinMbchz4u6h7sSNIcHaHOc0FmgkbOIuzyHK9ge6b3GvUO81gaN70aef61fRDrqFBsuuOYOMyKN2PIHOJp7e8DnUW2DpHIAgjl+UFB2Yze5yoX9NWh35sgLCT8NV/JViSCj8tN2Hlu0e6HM2UcswIXlvD+1eRHs4iVvk/2vk8b/W1seFcTbMwPYT5Fp5tcOYP3fVefLDKHZtjlUugzInI5KCPKda7InxOCRQiNyZMHkqOUuUrZgmyZATLHEVzZXPjcSup8mWAUlXiifJmFiepTKhI3J9q9EkyxhIKJa3bZVkT6RUM6RxHTMzR68+vx6pK24pw4kl8YsHdzRzB6keYKqitMZJoztNM4kkkmAJJJJccJdSaL5bnyCOxuETP5MLQer/CPod/uQbS7Ck30BLf9ncLuYWgtAe7d5rfc21pPuB5edoPgfAY4yHyHW8bjamNPmB1PvP0Wke4FY8+XlpGnFj47YRjNrdGunNIKEolvJZGjQiB0ptRSPKIdSEnk6JRmSiWwqnjUHeQyMHMtOkf4hu0fUBWQkACBfMLVMba6EkeZ2ktVxjgQkcXxENcTbmn2STzIPQ//ALZZ3I4fKz2o3D31bf1hsvShkjIwyg0DJJApKggkkqSXHCSST4oy400Fx8gCfwXHDVtuysZZjg1u9znfL2Qfo2/mqPh/Z9xIMo0t+zfiPu25D7/gtUzIFAAAAUABsAByAWTxGTVI0YYebD4ZLG6hy8gBRmUUq7IksrGo27NNhUWUUpMm1WmakmyFPTFC3G+qSAkyCEk1SOtGfjcpmlDxhTha2ZCdrU9jlF3iZqQGLeBtrs2O0+01p+IB+9D4mSpppbSuL8hrQMeHwnmz6OcPwKe3g8J/JP6zv4pWpY5ELl6hqPoNHBofsn5vf/FSx8PiH9m0/EavxXO9RWMUrcvU5KPoTYsAbyAHwAH4KR76XTKAhZ5bUygR6wrLDFrOBxtWEOYWhc4nci8llr4rsWRY3VIOIWpRkEJOI1lobvmocgoZmYVPC7UlcQ2RRuJQ2QKVo+CgqrJaSUYdgZ2IomEG9lXPk0p8HEAFVxYnItjw+J/9ZFG73uY0n6kITK4Ji/3LB+bqb/xIXWcSHmuS5IcEtyXQdMrJ+B43SP8A3yf9lE3hWOP7P/c//sipX0ou+BTcperBUfQY7DhHKKP5tB/FPbKQNhQ8gKCfptSaBSa7QKofjzA7FPmj8kAXb7Kxh3CWWxloAfIV0O2XcxtFRB4pJQ1geSd0o5qCklahXuVVtUIyR8oSQjgkn4icgGFy65ySSq+ySFqT2lcSQCSRuoqyi3CSSST0NEjkKaJEkkaCSxOtHROXEksjkOc60zUuJKY50rsW5SSQYUEmAUuxBJJTTHZI4p2NPRXEkQMtnT+FUuVPuV1JdEDApHakK9q6krJiMYCbR7G0LSSRZxC6YlRvKSSDCgnFkKLmfskklS7CBFEQ5BCSSC7O8iHPlVaJTa4kq0JYUx6EyXJJIR7DJ6AJMjT80kkloUU0Qtn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4" name="AutoShape 10" descr="data:image/jpeg;base64,/9j/4AAQSkZJRgABAQAAAQABAAD/2wCEAAkGBxQTEhUUEhQUFRUVFxQVFBQUFBQUFBQUFBQWFhQUFBQYHCggGBolHBQUITEhJSkrLi4uFx8zODMsNygtLisBCgoKDg0OGxAQGiwkHxwsLCwsLCwsLCwsLCwsLCwsLCwsLCwsLCwsLCwsLywsLCwsLCwsLCwsLCwsLCwsLCwsLP/AABEIALYBFQMBIgACEQEDEQH/xAAcAAABBQEBAQAAAAAAAAAAAAAEAAIDBQYBBwj/xABFEAABBAECAwQHAwcMAQUAAAABAAIDEQQSIQUxQQYTIlEHFDJhcYGRUqGxQnKCksHC0RUjJDNDU2Jjc6Ky0rMXNIPD8P/EABkBAAMBAQEAAAAAAAAAAAAAAAECAwQABf/EACoRAAICAgIABAYCAwAAAAAAAAABAhEDIRIxBEFRYRMiMlJxkYHwQqGx/9oADAMBAAIRAxEAPwDyiONTsBCWPzVh3IWaUqNKQJHasccWnNiFI/AgCjKeikYnIo6R8e4UrYAkTpUW7Kgnd7qWQbJodZUk/JdYaJMaK0Q2JwKExJC1X2IQ5JJ0MlYyJhARGK42jGwghdjxqU3tDrsMxxYTyyipMVuyldFammOCztFKi7VRD1LJP+U/8FoJmUFQ9pz/AELK/wBJ/wCCfH9S/IsugLsO3Vgwn/U+6Z60cGK7mFRejwj+Tovzpv8AzPWuxMgVRQzNqbr1Z2P6UAveeRUT+St3wtcbQuTipOY9EGDIizFaZDj0FPG+rS3ux/Ir54VCw0rCRllDTMVEr2KOaeqexxXcVtqaeKkYtCtAM0Z5qJ0nmrNgFKB+NZ2UnK2NRUSlMgNFWWRhlQMx9k0fmA9EjmBwVbNj0aR7CQfcg81xtFLYWM9XAFod8nRPe8kIBsZJVEkybZHkMs7BJWBx65pKyRM8rYN1axclVgImGQrXLZkiGi1PBJXIqKA+aJZEFJsqkGQzkc0Y14I3QLXiqK4T5KbSHQfHV0FM6FAYbSHWtAxw0qUtDoDZGEfix1yUDYbKsGAUlbCiWOWkfCbCrWNKtsVopIx0E4pT3TUULq0nZJ0mpdSODC0OCz/a2IDCyv8ARk/4q4iJrZVHahh9Tyr/ALib7mFND6kCXRR+jeS8ED7Mso+pDv3lqooSsf6J3g40zbFtmLtNi9JjjF15WOa9Axl2fWR/kGLcEQDUFI6bZOyZKQ8btRUOyyZM2SwnMCIMPhQ0b6O6FDWSXWxUjsUEWo37pzpyBSb2QpyCMBRZUiF9aNp72ki1RJVsDsFlyDeynxskjmooot0U+MUoN0xgh0wIUQjBTIIbRnckBWh3tCPoFjgFofLxwj2muahyAEW1ZyspJIa5INopyuDtzVXmuF7IXbOY3JnG3RdQM0JKSfQuzzZ6mxl1sVrumivRMNBenZEYzyoIJeitoI20oydFYogDE+Nqc4qTHO+6mOix4fHfNW0uPSFwHAckW+S1CTdjpEbW0E7Gfq3Bv4G1RZYdkSNY8ObjkVsa755DiGvINtaGscaHWr8lXcR7OywSxycOY8Eh2sNIcG8qvWdwbOxv2VWGNN03sSUn2kehRN2Sa9wOy88fNxgc+8H6GN/BNZ/LDuRm+XcD+CeWG/8AJfsCyezPTA+007LzZ2Bxk8zk/KRg/ByDyOF8U/L9bP8A8sjvwclWBfcg/F9metYUpujus96YctzMWFrC5veSkPLSW6mCN1xurmDquj9ledO4Fnu5w5Tv0ZXfxVdm8Lmi3likjvYGSN7LPkC4C1XH4eKmnysSeVuNUE9lsnu8zHdr0AyxNe7VoHdukbrDzdaa53tsveIOJY9eGeB3wmjP4OXzpSv+HdjMydoezHdpO4c/RGCDyI1kWPeNk/iMUZ7k6ExZHHSVns2RM13JzT8HApRMPMLydvo2zDzjiHxkZ+y0/wD9NMv/ACB+mf2MWX4OP7/7+zQss/tPYRMeVH6FNdGTuvL4PRhm/wB7A34Sy/sjRLfRvnDllNHwmyP+qX4ONf5/6G+LL7T0KTwiyaA3JOwAHMk9AqvD7ZYD5O79ZZqJ0iw8MJ/1S3R87pZCf0fZlEPy7adi0yTuBHkQditA3hDGcP8AV5gxzGxnUapurc95Z9k3vq6b/BDhjXnf4Dym/KjVz8PF2E3ulU9k8meOGKDK0mQRvpzXajpie1g1nqdL4yCDvvdVvbmWyklpjxtoaGAKKV1ofMmPRQQvJ2SKhmi3x5g0JjuJC6Q74dk1uAqKTfQtLzJ5p7QEkruiIjhINJ+QwAIqCrYHIqiS40iGcGvdD98A7ZXGHmghMoqPYG2yomw9JpJGZpt2xSQcoHUzxhkiYZN0+Flp8kQXoWjFtjot0VA91qPFhVlE0KU5DxQdhNBCdkweSHiloqwYQQs7tFRmI4hHw5F81X66KJjaDuEkh4kHD9LpxpeC8ufrg1WIRTyZAzmxxOkF3I6/fvp8TwndYfgOOY3TZNexlva/mSYLcyQ1R9kyB+w5MPmts47rsupaBDaCckg8kOyMjkk3mrSBopC0NQ3Fn+0jJGtcFXZeylwbd1U5DoTXaTsrBuiVhZI1r2OFOY4BzXDyIPNcdhbJsUdc0TmVWN2IwGSd42AagbAc+R7AfPQ5xH1C0T27KOJu6Jedlzbl2xUkukCxNUM5FqWN26gli3tK2Mhwkrki48oUgCaUD+aVWFpPsNyacgs6NzY3lvtBri3lzA9+312ReK0lCdqcjusWVw3JaWtA2Jc/wCtjv4vI/A8k8VugN0ij4HPjvld6q5zg1hE1iQUQ/wDmQO8AIH9fs3w7HYGruK3WU7KY7ccxhtDW/LxnkBo1PjldLCTpoey2atuTgBQWqI3T5UlI7G7WyTudt1Li445puvZLGmKlQ7OzvooiLKFbquntzlHNG6tlpg+KIy2y675qCzyCFWMjf5qadxDUG210FJWAyQpjbHJds9Ux0yXyGOOmckh5ZN9kkvE6zzzHAUsjLUDBSlavQZiQTjmkUzdBsaUbjNtSkOh9LjOKRsdoc9oca2J8+V+SIkjpYXixBleRu0uNHoaoOo9Rf3UmxQ5tpi5J8Vo9AkKhdMWNc4nZoLj8Gi/2KHhcT3wxPJsuY0kjzpc4wDobGf7R7WH829T/APa1yjXzUUvVhnYeEmB7JReqSQPBAo6gNYP1Kz7u2GQycNDmuijcI9Ohv861h0ay6tQc4C9iBfSudpwzjkeO2Z0jhffSkMBBe669kc+fU7LMcJyIDmNkyG6YTK57mjxBuolzA7YEtDi29uQOy0Y4W5OUdf3olOVKKTPYhHRryVTxrtxBiSdy5skjwAX6NNM1CwCXEWaINe8bq9ilZI0PY5rmu3DmkOafgRsvJPSJjOZnSOI2kbG9h82hgjPz1RuWbw+KM5VIvnm4xuJ6tj5zMiNssR1MeLB5HmQQR0IIII9yKwTRVL2EwnMwYGv5lpkA8myvdI0H304K+00VKaUZNIeLbSbLNmR5pkrvJRtbYUTSQd1N9aHQRHK4IpsoKCkyRSghnspLY1B8kNckK8uVhHuFE/YpqsBEINt0OSLR7zY2QUjaTUAex9Ko7QziWTFh+3OJHj/BjtMnK9xr7roefwRz5hyVXFjF+Y53SGJjef5czy54q/sxRdPyk8OzpGdx9XqUsjbLo53zMok2Y3tkc3pz8ba6A1vS1ONmtcARyIBB8wRYKqOyVHHdqGxkdfPcFjB193y8rFFRdnHBsJhJ8UDnRdL0g+A18NvfVqk43fsxISqvdGrjYCFLFEAsL2r7XPwwxkTWukfbvHZY1gNWQCCSTdb9Crvsf2j9exi9zQ2RjtEgb7Oqg4ObZsAg8j1B580Y42o82tHPInLjey4nnaCpoiHBVWRAb5rsUpApLCbumhnFULPzQ0mkF69fNLLxyTaBfYSym+gqKLMx2NlVyscCrTByOibxDSRadK1YrdOivZIDzSTWsCSHFg5GAi3U8dIfGKketbWzMiwaEXhAdUBjybKZsig0x9BuVKPosDJkW3QANPeOkBrxbgNA9woDbz+C03HJy2FxB3dTb/O5/dayQWvw8dNkMz3Qfw3jM0H9U+m3ehwDmEn3Hl8qW7a9uS+NzRQEAlI8nTmmjnzAZJ06rzUr0HsPfq4JPtEj4NZ4QPuJ+aXxMUlyXYcDbfEw/FHXNKf8x4+jiP2IVEcQYWzSBw0u1vJb1FuJ/ah1qXRB9mj7H8fGIJybdqazRHZAdIHEWfIUdz7lT8X4jJkyGSZ1uIrYUGtF01o6AWfqUKEkFBKTl5sLk2q8j3HsbxluRjMeNi0CN7fsvY0Age4ggj3EK3kmFrzz0YSHuJQOkt/rRsH7q1bSdS8nNBKbSPRxO4Jl+2akZC5rlStulLFLpOxUWii6LHLxNtkO3GIRMWTqRIGyKimC2iKEmkwg2iQAENJNumcKApD3yikK1wPNPymeGwqR+QQSlcWhkywniF7IDszmh4fJY/npnuFGwWMqGMjc82xNPTnyVfxriTm48rm+0GO08/aIofepeE4RijjZ9hjG+fsgArlqOwvciXshiB2KT/nZPn0neOvw6IN2MYs6vyciO+vtx/pVyvkOcgs7hHdlJi2Brf8AHMevMzyE81P2nhPdsmZ7cMjHiuZBcAWimuO50bAbgEWLsNyfxGvUWkoJ+h5Z6TXf07T9iKIfXU/977lZeibODZJ4i4B0giLGE0XlneatI6miNuapfSG5x4hMSS5ru7dGSdu6dG1zA33bn52s4QvUWNSxKPsee58cnL3PoIvJ2T2MCrux+ccjChlf7ZaWudzLnRudGXH3nTfzR0/uXkyuMmn5HpRalG0GBjSFVZmECVK2U1zQcmWb2TpQb2I+SRJHjAckJlxkpz5ymCe1SelUQR32V8ppJESwglcSWdRgU4FKNNe+lvkjGmSRupGRhVzN1Z4zdlOY6JH4rZGlrxYPP9hHkVkeMQNjmexl6W6Rub3LQTv8Sti53kslxuNwmc5wIDz4SeulrQa+5UwPdE8q1ZXr0HsUf6Mz4yf+Ry8+W/7G/wDtm9PFJ8/GU3il8n8gwupFD2wnuQs6CWV5+LhG0f8AE/VZ9W/akf0l/wASqhVxqoInN3Jlpmsb6pjODQHa8hr3ADxHU0t1eZ0lte4KqVrFTsF4vePIY8D3SRln7pPyVUjHz/J0j0T0RN1etDy7g/UTA/gFusiAgrz70Q5WnInZ0dE13TnG+v8A7SvTMt687xOsjN3h38iB4n7KMc1HI++Se2MhZG7NAbjktR0eVarHS0EMJjzRXqKy+e7yQ75AgmZvmmSZAVXJNCpUWkTrFKtzsWrKIxMikdI4OClybHownGzqfjw17Uoc7axpj8RB2I338uVg2FoWy9eiqHQa897q2hjDQaHN2+x031lBp35IsCmlWcrwWktINXyN8lWSVJCRfbMzwbiTouHmVoGprJ3gEWNQfI4WAdxfwWDZ2nzC9x7+V/e218bnF8bw/YsETrbuNhQ26LVs4uMPBxyYu8EhexzSdA028u3o0T0+axTeIgZLZ2xMY1kkcjYWEtaBG5pDQ7ci9PPzJ26Lbgh9Ta7bMmaX0pMt+3M7HSQjlLHG6KVu3hDJHGIWCRYa4jz8IO10s/ixBzqc7SNMjr57sje9rfi4tDf0kRxziPrGRLNWnvHag27oUA0E9TQCZwnB7+aOG67x4aXfZHNzvkAStEVxhshLctHs3o/xS3huODzc1769z5Xvb9xCscqAgJ0UzY2NawaWsaGsb5NaAGgfIBQP4jq2XjZKnJv1PVh8sUiGDqCo5YwDa6fch5SbSKGznIgneg/WqNIvI2Cp52lWiTbLQS3vaSqmOckm4g5GZicE2VqHicrCCO1tlozLYyFqMiaV1sVKVp22Um7HSJYY1TdsIKbE7oC9vzcGkf8AAq3ilooXtMNeOfNrmu/dP3OKOPU0Ce4sxituG9oJYY+7YGkWTbwXVd3QBFdPPe/NVK6tkoqSpmVNroNzZ3St717rcXlpAaBzaHatvfYquiCSvp0SRSoDNC/gpjwHTa77wQP06aDRqoC7Nn+c57LOr0HiD2jg7bF3Fjgb14i6Oj8qv5Lz5Swyck79SmRJVXoenejvs61sUeVZ7x7ZBXJoYXgAV1P83d7e1VbWtvI0rI9gOIOGO2F4osa1zbNkxyAPHQfbB60HtF2DWrOSFgzW5uzZiriqOtiAUjXBBzSqB2TsoNFkS5s/QJYcgKru8s7rt0V1HWXMmPfJCvgNp+JldCj+8BQoYFZEUUCWjflzJ8gEyR1Kq7TcRDcWTfdw7sVV+M6TXibvRO1i6oG1yi20kBtJWY3tFM7+T5pRqBycgaqIFMJc4sNHduoSDrz8qqp9G7nCeYNJDfV5XPA9kkFoYXfAk0feehKI7U9pgYjhxsa5rdLZZXWbka7U/ux08YPi360Koqo7O9pJMUPYGtfHJesEU8HSWgtf9NjY26Xa9OEJfCarswSlH4id9Gj7W4rf5LxnE05kha0UQDrMmpoB5bNB35aSOqwS1na7OBxMGJpB8L5XVY5nSw0dxzkWTVcKaj/L/wCk8jt/oSu+xMerPgHvef1Ynn9io1qPRrXr7CeYZLp/OLKNe/SX/ejl+h/hgx/UvyemTNPJD91Ss8qG9wgpgRzXitM9SyNs9JksqbIy12KIFccwOWyoCxWrgAoZGDmmjMRxAxGEkpJN0lbkydHn9o3FkIQsQRBNBbZbM0Q8S2F2N6rWSFHY7lJqiiYS1wtQcb8TGxN9qVwb8GganH7h9ULm8RYw0Tv5Dc/Py+aqZOMO7wPaBbWlrdW9aju7brQpPCEnsWU0tFYFd9nOEMnDy8u8BA0toXqBqzz6HkqVzrJPmSduW5vZIOI6nfn7/itMk2qTozxaT2WfG8dkZDWt00+b3ktGgM3u6sPG/kVVpLqKVI5u2ariWc08OijD2l1QgtDgXDSLNtuxyWWaASATQJAJ8gTufkuJJYQ4qgylyPVuKRmB8UzAdLKic0Bxth2YA0Hc7kDYm3NA5krRY1HewdrHlvyK8Sh4jK1paJH6SKLNRLCD0LDsfot72N4058TWPqxrDCKFtjMd20Cmgd8wCvI7Ct8WbDKKv0NePKmzYZTfJDxR+aZj5NlWjWtpZWi6ZUZLBeyZo2ROTVrjyKShB4pKKPhmVZMyt0FlcSELS95prefXrQA95NBMot9A5V2aSWUlZ/jBL5seLpqdK+rHhj0jmCNjrrrz5dRkeJduJ37Q1E3z2c8/Mih8APms3l5ckp1SPc88re4u251v09y1Y/DS7eiE88ekSZTS9nfuI1yzTa22LGzHh2m7ALnSDlXhQjavflR+tGj9aXElvRiLbFlinMbchz4u6h7sSNIcHaHOc0FmgkbOIuzyHK9ge6b3GvUO81gaN70aef61fRDrqFBsuuOYOMyKN2PIHOJp7e8DnUW2DpHIAgjl+UFB2Yze5yoX9NWh35sgLCT8NV/JViSCj8tN2Hlu0e6HM2UcswIXlvD+1eRHs4iVvk/2vk8b/W1seFcTbMwPYT5Fp5tcOYP3fVefLDKHZtjlUugzInI5KCPKda7InxOCRQiNyZMHkqOUuUrZgmyZATLHEVzZXPjcSup8mWAUlXiifJmFiepTKhI3J9q9EkyxhIKJa3bZVkT6RUM6RxHTMzR68+vx6pK24pw4kl8YsHdzRzB6keYKqitMZJoztNM4kkkmAJJJJccJdSaL5bnyCOxuETP5MLQer/CPod/uQbS7Ck30BLf9ncLuYWgtAe7d5rfc21pPuB5edoPgfAY4yHyHW8bjamNPmB1PvP0Wke4FY8+XlpGnFj47YRjNrdGunNIKEolvJZGjQiB0ptRSPKIdSEnk6JRmSiWwqnjUHeQyMHMtOkf4hu0fUBWQkACBfMLVMba6EkeZ2ktVxjgQkcXxENcTbmn2STzIPQ//ALZZ3I4fKz2o3D31bf1hsvShkjIwyg0DJJApKggkkqSXHCSST4oy400Fx8gCfwXHDVtuysZZjg1u9znfL2Qfo2/mqPh/Z9xIMo0t+zfiPu25D7/gtUzIFAAAAUABsAByAWTxGTVI0YYebD4ZLG6hy8gBRmUUq7IksrGo27NNhUWUUpMm1WmakmyFPTFC3G+qSAkyCEk1SOtGfjcpmlDxhTha2ZCdrU9jlF3iZqQGLeBtrs2O0+01p+IB+9D4mSpppbSuL8hrQMeHwnmz6OcPwKe3g8J/JP6zv4pWpY5ELl6hqPoNHBofsn5vf/FSx8PiH9m0/EavxXO9RWMUrcvU5KPoTYsAbyAHwAH4KR76XTKAhZ5bUygR6wrLDFrOBxtWEOYWhc4nci8llr4rsWRY3VIOIWpRkEJOI1lobvmocgoZmYVPC7UlcQ2RRuJQ2QKVo+CgqrJaSUYdgZ2IomEG9lXPk0p8HEAFVxYnItjw+J/9ZFG73uY0n6kITK4Ji/3LB+bqb/xIXWcSHmuS5IcEtyXQdMrJ+B43SP8A3yf9lE3hWOP7P/c//sipX0ou+BTcperBUfQY7DhHKKP5tB/FPbKQNhQ8gKCfptSaBSa7QKofjzA7FPmj8kAXb7Kxh3CWWxloAfIV0O2XcxtFRB4pJQ1geSd0o5qCklahXuVVtUIyR8oSQjgkn4icgGFy65ySSq+ySFqT2lcSQCSRuoqyi3CSSST0NEjkKaJEkkaCSxOtHROXEksjkOc60zUuJKY50rsW5SSQYUEmAUuxBJJTTHZI4p2NPRXEkQMtnT+FUuVPuV1JdEDApHakK9q6krJiMYCbR7G0LSSRZxC6YlRvKSSDCgnFkKLmfskklS7CBFEQ5BCSSC7O8iHPlVaJTa4kq0JYUx6EyXJJIR7DJ6AJMjT80kkloUU0Qtn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3" name="Picture 10" descr="http://media.giuntiscuola.it/_tdz/@media_manager/2815225/?width=3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106802"/>
            <a:ext cx="2357422" cy="2204864"/>
          </a:xfrm>
          <a:prstGeom prst="rect">
            <a:avLst/>
          </a:prstGeom>
          <a:noFill/>
        </p:spPr>
      </p:pic>
      <p:sp>
        <p:nvSpPr>
          <p:cNvPr id="2" name="Rettangolo 1"/>
          <p:cNvSpPr/>
          <p:nvPr/>
        </p:nvSpPr>
        <p:spPr>
          <a:xfrm>
            <a:off x="2327239" y="1225688"/>
            <a:ext cx="46022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chemeClr val="accent3">
                    <a:lumMod val="50000"/>
                  </a:schemeClr>
                </a:solidFill>
              </a:rPr>
              <a:t>L'Assemblea Generale delle Nazioni Unite ha istituito questa ricorrenza  il 20 febbraio del 2007 invitando la comunità internazionale a sostenere gli sforzi per lo sradicamento della povertà, la promozione del pieno impiego e del lavoro decente, l'uguaglianza di </a:t>
            </a:r>
            <a:r>
              <a:rPr lang="it-IT" b="1" dirty="0" smtClean="0">
                <a:solidFill>
                  <a:schemeClr val="accent3">
                    <a:lumMod val="50000"/>
                  </a:schemeClr>
                </a:solidFill>
              </a:rPr>
              <a:t>genere e </a:t>
            </a:r>
            <a:r>
              <a:rPr lang="it-IT" b="1" dirty="0">
                <a:solidFill>
                  <a:schemeClr val="accent3">
                    <a:lumMod val="50000"/>
                  </a:schemeClr>
                </a:solidFill>
              </a:rPr>
              <a:t>l'accesso al benessere sociale e alla giustizia in modo uguale </a:t>
            </a:r>
            <a:r>
              <a:rPr lang="it-IT" b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per tutti. L’ONU promuove lo sviluppo e la dignità umana </a:t>
            </a:r>
            <a:r>
              <a:rPr lang="it-IT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anche in </a:t>
            </a:r>
            <a:r>
              <a:rPr lang="it-IT" b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quanto </a:t>
            </a:r>
            <a:r>
              <a:rPr lang="it-IT" b="1" dirty="0">
                <a:solidFill>
                  <a:schemeClr val="accent3">
                    <a:lumMod val="50000"/>
                  </a:schemeClr>
                </a:solidFill>
              </a:rPr>
              <a:t> principio fondamentale per la convivenza pacifica tra le nazioni e all’interno di esse. </a:t>
            </a:r>
            <a:endParaRPr lang="it-IT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it-IT" b="1" dirty="0" smtClean="0">
                <a:solidFill>
                  <a:schemeClr val="accent3">
                    <a:lumMod val="50000"/>
                  </a:schemeClr>
                </a:solidFill>
              </a:rPr>
              <a:t>Se </a:t>
            </a:r>
            <a:r>
              <a:rPr lang="it-IT" b="1" dirty="0">
                <a:solidFill>
                  <a:schemeClr val="accent3">
                    <a:lumMod val="50000"/>
                  </a:schemeClr>
                </a:solidFill>
              </a:rPr>
              <a:t>sosteniamo i principi della giustizia sociale promuoviamo l’uguaglianza, tuteliamo i diritti delle popolazioni indigene e dei migranti ed eliminiamo anche le barriere che troppe persone devono affrontare a causa del sesso, età, etnia, religione, cultura o disabilità. Ancora oggi l’ottanta per cento della popolazione mondiale non ha accesso a un'adeguata protezione </a:t>
            </a:r>
            <a:r>
              <a:rPr lang="it-IT" b="1" dirty="0" smtClean="0">
                <a:solidFill>
                  <a:schemeClr val="accent3">
                    <a:lumMod val="50000"/>
                  </a:schemeClr>
                </a:solidFill>
              </a:rPr>
              <a:t>sociale.             M. P</a:t>
            </a:r>
            <a:endParaRPr lang="it-IT" b="1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3" name="Picture 4" descr="Risultati immagini per Giornata Mondiale della Giustizia Sociale, 20 febbraio 20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21" y="1"/>
            <a:ext cx="2712239" cy="20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ichef.bbci.co.uk/news/1024/media/images/72073000/jpg/_72073689_720727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21" y="3883275"/>
            <a:ext cx="3000271" cy="200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8" descr="https://encrypted-tbn2.gstatic.com/images?q=tbn:ANd9GcSWURPqiNkGdiODRDfw5KNNO7P0NVotmuApBLgYnbnB3BxD4b0V"/>
          <p:cNvSpPr>
            <a:spLocks noChangeAspect="1" noChangeArrowheads="1"/>
          </p:cNvSpPr>
          <p:nvPr/>
        </p:nvSpPr>
        <p:spPr bwMode="auto">
          <a:xfrm>
            <a:off x="155575" y="-1600200"/>
            <a:ext cx="59436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2559669" y="-36196"/>
            <a:ext cx="4095993" cy="12618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Fangsong Std R" pitchFamily="18" charset="-128"/>
                <a:ea typeface="Adobe Fangsong Std R" pitchFamily="18" charset="-128"/>
              </a:rPr>
              <a:t>20 FEBBRAIO </a:t>
            </a:r>
          </a:p>
          <a:p>
            <a:pPr algn="ctr"/>
            <a:r>
              <a:rPr lang="it-IT" sz="2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Fangsong Std R" pitchFamily="18" charset="-128"/>
                <a:ea typeface="Adobe Fangsong Std R" pitchFamily="18" charset="-128"/>
              </a:rPr>
              <a:t>GIORNATA MONDIALE </a:t>
            </a:r>
          </a:p>
          <a:p>
            <a:pPr algn="ctr"/>
            <a:r>
              <a:rPr lang="it-IT" sz="2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Fangsong Std R" pitchFamily="18" charset="-128"/>
                <a:ea typeface="Adobe Fangsong Std R" pitchFamily="18" charset="-128"/>
              </a:rPr>
              <a:t>DELLA GIUSTIZIA SOCIALE</a:t>
            </a:r>
            <a:endParaRPr lang="it-IT" sz="2400" b="1" i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dobe Fangsong Std R" pitchFamily="18" charset="-128"/>
              <a:ea typeface="Adobe Fangsong Std R" pitchFamily="18" charset="-128"/>
            </a:endParaRPr>
          </a:p>
        </p:txBody>
      </p:sp>
      <p:sp>
        <p:nvSpPr>
          <p:cNvPr id="15" name="AutoShape 10" descr="https://encrypted-tbn2.gstatic.com/images?q=tbn:ANd9GcQarIzmsfjj9q34eGhOseWVwIOE3N45yLzN1Jp08ypewq3jFugv4Q"/>
          <p:cNvSpPr>
            <a:spLocks noChangeAspect="1" noChangeArrowheads="1"/>
          </p:cNvSpPr>
          <p:nvPr/>
        </p:nvSpPr>
        <p:spPr bwMode="auto">
          <a:xfrm>
            <a:off x="155575" y="-1790700"/>
            <a:ext cx="62579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2" descr="Risultati immagini per Giornata Mondiale della Giustizia Social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AutoShape 4" descr="Risultati immagini per Giornata Mondiale della Giustizia Social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AutoShape 6" descr="Risultati immagini per Giornata Mondiale della Giustizia Socia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1666"/>
            <a:ext cx="2359771" cy="254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Risultati immagini per Giornata Mondiale della Giustizia Social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21" y="2001953"/>
            <a:ext cx="2827122" cy="188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21" y="5888438"/>
            <a:ext cx="2243679" cy="1081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152</Words>
  <Application>Microsoft Office PowerPoint</Application>
  <PresentationFormat>Presentazione su schermo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Giustizia sociale</dc:title>
  <dc:creator>Biagio</dc:creator>
  <cp:lastModifiedBy>Admin</cp:lastModifiedBy>
  <cp:revision>53</cp:revision>
  <dcterms:created xsi:type="dcterms:W3CDTF">2016-02-05T11:05:04Z</dcterms:created>
  <dcterms:modified xsi:type="dcterms:W3CDTF">2016-02-16T17:55:56Z</dcterms:modified>
</cp:coreProperties>
</file>