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7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>
        <p:scale>
          <a:sx n="77" d="100"/>
          <a:sy n="77" d="100"/>
        </p:scale>
        <p:origin x="-1176" y="-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DEFA7-5344-4D9F-A8CD-FB1F287109AC}" type="datetimeFigureOut">
              <a:rPr lang="it-IT" smtClean="0"/>
              <a:t>14/01/2016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589F7-0E85-4B3B-8A71-311242813D1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DEFA7-5344-4D9F-A8CD-FB1F287109AC}" type="datetimeFigureOut">
              <a:rPr lang="it-IT" smtClean="0"/>
              <a:t>14/01/2016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589F7-0E85-4B3B-8A71-311242813D1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DEFA7-5344-4D9F-A8CD-FB1F287109AC}" type="datetimeFigureOut">
              <a:rPr lang="it-IT" smtClean="0"/>
              <a:t>14/01/2016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589F7-0E85-4B3B-8A71-311242813D1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DEFA7-5344-4D9F-A8CD-FB1F287109AC}" type="datetimeFigureOut">
              <a:rPr lang="it-IT" smtClean="0"/>
              <a:t>14/01/2016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589F7-0E85-4B3B-8A71-311242813D1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DEFA7-5344-4D9F-A8CD-FB1F287109AC}" type="datetimeFigureOut">
              <a:rPr lang="it-IT" smtClean="0"/>
              <a:t>14/01/2016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589F7-0E85-4B3B-8A71-311242813D1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DEFA7-5344-4D9F-A8CD-FB1F287109AC}" type="datetimeFigureOut">
              <a:rPr lang="it-IT" smtClean="0"/>
              <a:t>14/01/2016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589F7-0E85-4B3B-8A71-311242813D1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DEFA7-5344-4D9F-A8CD-FB1F287109AC}" type="datetimeFigureOut">
              <a:rPr lang="it-IT" smtClean="0"/>
              <a:t>14/01/2016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589F7-0E85-4B3B-8A71-311242813D1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DEFA7-5344-4D9F-A8CD-FB1F287109AC}" type="datetimeFigureOut">
              <a:rPr lang="it-IT" smtClean="0"/>
              <a:t>14/01/2016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589F7-0E85-4B3B-8A71-311242813D1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DEFA7-5344-4D9F-A8CD-FB1F287109AC}" type="datetimeFigureOut">
              <a:rPr lang="it-IT" smtClean="0"/>
              <a:t>14/01/2016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589F7-0E85-4B3B-8A71-311242813D1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DEFA7-5344-4D9F-A8CD-FB1F287109AC}" type="datetimeFigureOut">
              <a:rPr lang="it-IT" smtClean="0"/>
              <a:t>14/01/2016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589F7-0E85-4B3B-8A71-311242813D1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DEFA7-5344-4D9F-A8CD-FB1F287109AC}" type="datetimeFigureOut">
              <a:rPr lang="it-IT" smtClean="0"/>
              <a:t>14/01/2016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589F7-0E85-4B3B-8A71-311242813D1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0DEFA7-5344-4D9F-A8CD-FB1F287109AC}" type="datetimeFigureOut">
              <a:rPr lang="it-IT" smtClean="0"/>
              <a:t>14/01/2016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589F7-0E85-4B3B-8A71-311242813D1F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http://futura.unito.it/files/2014/01/memor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12895" y="-64814"/>
            <a:ext cx="12215898" cy="6858000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1916063" y="1559991"/>
            <a:ext cx="635798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La giornata della Memoria</a:t>
            </a:r>
            <a:r>
              <a:rPr lang="it-IT" sz="2000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 </a:t>
            </a:r>
            <a:r>
              <a:rPr lang="it-IT" sz="2000" b="1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é</a:t>
            </a:r>
            <a:r>
              <a:rPr lang="it-IT" sz="20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it-IT" sz="2000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una ricorrenza internazionale celebrata il</a:t>
            </a:r>
            <a:r>
              <a:rPr lang="it-IT" sz="2400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 27 </a:t>
            </a:r>
            <a:r>
              <a:rPr lang="it-IT" sz="2000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gennaio di ogni anno </a:t>
            </a:r>
            <a:r>
              <a:rPr lang="it-IT" sz="20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in </a:t>
            </a:r>
            <a:r>
              <a:rPr lang="it-IT" sz="2000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commemorazione delle </a:t>
            </a:r>
            <a:r>
              <a:rPr lang="it-IT" sz="20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vittime dell'Olocausto ovvero lo sterminio </a:t>
            </a:r>
            <a:r>
              <a:rPr lang="it-IT" sz="2000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sistematico di milioni di </a:t>
            </a:r>
            <a:r>
              <a:rPr lang="it-IT" sz="20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ebrei</a:t>
            </a:r>
            <a:endParaRPr lang="it-IT" sz="2000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  <a:p>
            <a:pPr algn="just"/>
            <a:r>
              <a:rPr lang="it-IT" sz="20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ad opera dei nazisti.</a:t>
            </a:r>
            <a:endParaRPr lang="it-IT" sz="2000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932381" y="3071951"/>
            <a:ext cx="6354395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La </a:t>
            </a:r>
            <a:r>
              <a:rPr lang="it-IT" sz="20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data si riferisce al</a:t>
            </a:r>
            <a:r>
              <a:rPr lang="it-IT" sz="2000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 </a:t>
            </a:r>
            <a:r>
              <a:rPr lang="it-IT" sz="2400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27</a:t>
            </a:r>
            <a:r>
              <a:rPr lang="it-IT" sz="2000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 gennaio </a:t>
            </a:r>
            <a:r>
              <a:rPr lang="it-IT" sz="20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del </a:t>
            </a:r>
            <a:r>
              <a:rPr lang="it-IT" sz="24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1945</a:t>
            </a:r>
            <a:r>
              <a:rPr lang="it-IT" sz="20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 quando </a:t>
            </a:r>
            <a:r>
              <a:rPr lang="it-IT" sz="2000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le truppe sovietiche dell'Armata Rossa, nel corso dell'offensiva in direzione </a:t>
            </a:r>
            <a:r>
              <a:rPr lang="it-IT" sz="20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di Berlino</a:t>
            </a:r>
            <a:r>
              <a:rPr lang="it-IT" sz="2000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, arrivarono presso la città polacca di  </a:t>
            </a:r>
            <a:r>
              <a:rPr lang="it-IT" sz="2000" i="1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Auschwitz</a:t>
            </a:r>
            <a:r>
              <a:rPr lang="it-IT" sz="20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it-IT" sz="2000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scoprendo il tristemente famoso campo di concentramento e </a:t>
            </a:r>
            <a:r>
              <a:rPr lang="it-IT" sz="20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ne liberarono i </a:t>
            </a:r>
            <a:r>
              <a:rPr lang="it-IT" sz="2000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superstiti. La scoperta di Auschwitz e le testimonianze dei sopravvissuti rivelarono compiutamente per la prima volta al </a:t>
            </a:r>
            <a:r>
              <a:rPr lang="it-IT" sz="20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mondo intero </a:t>
            </a:r>
            <a:r>
              <a:rPr lang="it-IT" sz="2000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l'orrore </a:t>
            </a:r>
            <a:r>
              <a:rPr lang="it-IT" sz="20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del genocidio</a:t>
            </a:r>
            <a:r>
              <a:rPr lang="it-IT" sz="2000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 nazista.</a:t>
            </a:r>
          </a:p>
        </p:txBody>
      </p:sp>
      <p:pic>
        <p:nvPicPr>
          <p:cNvPr id="91140" name="Picture 4" descr="http://www.cronachemaceratesi.it/wp-content/uploads/2014/01/giornata-della-memoria-aushwit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39592" y="0"/>
            <a:ext cx="3053975" cy="2285992"/>
          </a:xfrm>
          <a:prstGeom prst="rect">
            <a:avLst/>
          </a:prstGeom>
          <a:noFill/>
        </p:spPr>
      </p:pic>
      <p:pic>
        <p:nvPicPr>
          <p:cNvPr id="91142" name="Picture 6" descr="http://www.meteoweb.eu/wp-content/uploads/2015/01/GIORNATA-MEMORIA-COP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86775" y="2285992"/>
            <a:ext cx="3053975" cy="2286016"/>
          </a:xfrm>
          <a:prstGeom prst="rect">
            <a:avLst/>
          </a:prstGeom>
          <a:noFill/>
        </p:spPr>
      </p:pic>
      <p:pic>
        <p:nvPicPr>
          <p:cNvPr id="91144" name="Picture 8" descr="http://www.romaebraica.it/wp-content/uploads/2014/01/giorno_della_memori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86776" y="4563673"/>
            <a:ext cx="2916227" cy="2294327"/>
          </a:xfrm>
          <a:prstGeom prst="rect">
            <a:avLst/>
          </a:prstGeom>
          <a:noFill/>
        </p:spPr>
      </p:pic>
      <p:pic>
        <p:nvPicPr>
          <p:cNvPr id="91146" name="Picture 10" descr="http://www.circololettori.it/wp-content/uploads/2013/12/giornata-della-memoria-gli-eventi-principali-L-3u4xV3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000164" y="0"/>
            <a:ext cx="2928958" cy="2111398"/>
          </a:xfrm>
          <a:prstGeom prst="rect">
            <a:avLst/>
          </a:prstGeom>
          <a:noFill/>
        </p:spPr>
      </p:pic>
      <p:pic>
        <p:nvPicPr>
          <p:cNvPr id="91148" name="Picture 12" descr="http://www.leomajor.pn.it/blog/wp-content/uploads/2014/01/Giornata-della-memoria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-1000164" y="2071678"/>
            <a:ext cx="2928958" cy="2362169"/>
          </a:xfrm>
          <a:prstGeom prst="rect">
            <a:avLst/>
          </a:prstGeom>
          <a:noFill/>
        </p:spPr>
      </p:pic>
      <p:pic>
        <p:nvPicPr>
          <p:cNvPr id="91150" name="Picture 14" descr="http://www.ansa.it/webimages/img_620x438/2015/1/20/862f0d84542551693a0ad5ae82d877ef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-899233" y="4437413"/>
            <a:ext cx="2828027" cy="2428868"/>
          </a:xfrm>
          <a:prstGeom prst="rect">
            <a:avLst/>
          </a:prstGeom>
          <a:noFill/>
        </p:spPr>
      </p:pic>
      <p:pic>
        <p:nvPicPr>
          <p:cNvPr id="14" name="Picture 2" descr="https://scuolaiqbalemalala.files.wordpress.com/2012/12/rosa-web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793" y="396588"/>
            <a:ext cx="6357981" cy="855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/>
        </p:nvSpPr>
        <p:spPr>
          <a:xfrm>
            <a:off x="1262298" y="11867"/>
            <a:ext cx="76203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IL GIORNO </a:t>
            </a:r>
            <a:r>
              <a:rPr lang="it-IT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DELLA MEMORIA</a:t>
            </a:r>
            <a:endParaRPr lang="it-IT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7056276" y="5980638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R. R</a:t>
            </a:r>
            <a:endParaRPr lang="it-IT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</TotalTime>
  <Words>16</Words>
  <Application>Microsoft Office PowerPoint</Application>
  <PresentationFormat>Presentazione su schermo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antonello</dc:creator>
  <cp:lastModifiedBy>Admin</cp:lastModifiedBy>
  <cp:revision>18</cp:revision>
  <dcterms:created xsi:type="dcterms:W3CDTF">2016-01-14T16:22:52Z</dcterms:created>
  <dcterms:modified xsi:type="dcterms:W3CDTF">2016-01-14T20:24:16Z</dcterms:modified>
</cp:coreProperties>
</file>