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2804"/>
    <a:srgbClr val="00682F"/>
    <a:srgbClr val="28F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18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157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9694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8777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6883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06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176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6985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462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433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2359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3263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48490-C69D-4BB1-A11A-5C284C541038}" type="datetimeFigureOut">
              <a:rPr lang="it-IT" smtClean="0"/>
              <a:t>13/10/15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E93F9-F88A-4754-9B85-06764A50F589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362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986" y="-129397"/>
            <a:ext cx="9486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www.foodandbev.it/wp-content/uploads/2014/07/risa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336" y="2114658"/>
            <a:ext cx="9486873" cy="488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-94141" y="1652993"/>
            <a:ext cx="9486873" cy="92333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Il cibo dove non c’è</a:t>
            </a:r>
            <a:endParaRPr lang="it-IT" sz="5400" b="1" cap="none" spc="0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768852" y="0"/>
            <a:ext cx="4615496" cy="83099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it-IT" sz="2000" b="1" u="sng" dirty="0" smtClean="0"/>
              <a:t>Giornata </a:t>
            </a:r>
            <a:r>
              <a:rPr lang="it-IT" sz="2000" b="1" u="sng" dirty="0"/>
              <a:t>Mondiale </a:t>
            </a:r>
            <a:r>
              <a:rPr lang="it-IT" sz="2000" b="1" u="sng" dirty="0" smtClean="0"/>
              <a:t>dell’Alimentazione</a:t>
            </a:r>
          </a:p>
          <a:p>
            <a:pPr lvl="0" algn="ctr"/>
            <a:r>
              <a:rPr lang="it-IT" sz="2800" b="1" u="sng" dirty="0">
                <a:solidFill>
                  <a:prstClr val="black"/>
                </a:solidFill>
              </a:rPr>
              <a:t>16 OTTOBRE </a:t>
            </a:r>
            <a:r>
              <a:rPr lang="it-IT" sz="2800" b="1" u="sng" dirty="0" smtClean="0">
                <a:solidFill>
                  <a:prstClr val="black"/>
                </a:solidFill>
              </a:rPr>
              <a:t>2015</a:t>
            </a:r>
            <a:endParaRPr lang="it-IT" sz="2800" b="1" u="sng" dirty="0">
              <a:solidFill>
                <a:prstClr val="black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35" y="6481441"/>
            <a:ext cx="8640959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it-IT" sz="1600" b="1" dirty="0" smtClean="0"/>
              <a:t>Per approfondire: http</a:t>
            </a:r>
            <a:r>
              <a:rPr lang="it-IT" sz="1600" b="1" dirty="0"/>
              <a:t>://www.istruzione.it/giornata_mondiale_alimentazione/2015</a:t>
            </a:r>
            <a:r>
              <a:rPr lang="it-IT" sz="1600" b="1" dirty="0" smtClean="0"/>
              <a:t>/</a:t>
            </a:r>
            <a:endParaRPr lang="it-IT" sz="1600" b="1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76322"/>
            <a:ext cx="7493000" cy="452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706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24</Words>
  <Application>Microsoft Macintosh PowerPoint</Application>
  <PresentationFormat>Presentazione su schermo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cibo dove  non c’è</dc:title>
  <dc:creator>Admin</dc:creator>
  <cp:lastModifiedBy>Alberto Callari</cp:lastModifiedBy>
  <cp:revision>16</cp:revision>
  <dcterms:created xsi:type="dcterms:W3CDTF">2015-10-04T05:08:40Z</dcterms:created>
  <dcterms:modified xsi:type="dcterms:W3CDTF">2015-10-13T19:51:19Z</dcterms:modified>
</cp:coreProperties>
</file>