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Default Extension="jpeg" ContentType="image/jpeg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5" r:id="rId6"/>
    <p:sldId id="259" r:id="rId7"/>
    <p:sldId id="268" r:id="rId8"/>
    <p:sldId id="269" r:id="rId9"/>
    <p:sldId id="260" r:id="rId10"/>
    <p:sldId id="273" r:id="rId11"/>
    <p:sldId id="261" r:id="rId12"/>
    <p:sldId id="270" r:id="rId13"/>
    <p:sldId id="271" r:id="rId14"/>
    <p:sldId id="262" r:id="rId15"/>
    <p:sldId id="272" r:id="rId16"/>
    <p:sldId id="263" r:id="rId17"/>
    <p:sldId id="264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D820-C03F-4101-B3BE-4017ABA69BE8}" type="datetimeFigureOut">
              <a:rPr lang="it-IT" smtClean="0"/>
              <a:pPr/>
              <a:t>03/01/2015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B22D-11EE-4E6E-8452-D98B219D3D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D820-C03F-4101-B3BE-4017ABA69BE8}" type="datetimeFigureOut">
              <a:rPr lang="it-IT" smtClean="0"/>
              <a:pPr/>
              <a:t>03/01/2015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B22D-11EE-4E6E-8452-D98B219D3D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D820-C03F-4101-B3BE-4017ABA69BE8}" type="datetimeFigureOut">
              <a:rPr lang="it-IT" smtClean="0"/>
              <a:pPr/>
              <a:t>03/01/2015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B22D-11EE-4E6E-8452-D98B219D3D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D820-C03F-4101-B3BE-4017ABA69BE8}" type="datetimeFigureOut">
              <a:rPr lang="it-IT" smtClean="0"/>
              <a:pPr/>
              <a:t>03/01/2015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B22D-11EE-4E6E-8452-D98B219D3D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D820-C03F-4101-B3BE-4017ABA69BE8}" type="datetimeFigureOut">
              <a:rPr lang="it-IT" smtClean="0"/>
              <a:pPr/>
              <a:t>03/01/2015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B22D-11EE-4E6E-8452-D98B219D3D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D820-C03F-4101-B3BE-4017ABA69BE8}" type="datetimeFigureOut">
              <a:rPr lang="it-IT" smtClean="0"/>
              <a:pPr/>
              <a:t>03/01/2015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B22D-11EE-4E6E-8452-D98B219D3D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D820-C03F-4101-B3BE-4017ABA69BE8}" type="datetimeFigureOut">
              <a:rPr lang="it-IT" smtClean="0"/>
              <a:pPr/>
              <a:t>03/01/2015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B22D-11EE-4E6E-8452-D98B219D3D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D820-C03F-4101-B3BE-4017ABA69BE8}" type="datetimeFigureOut">
              <a:rPr lang="it-IT" smtClean="0"/>
              <a:pPr/>
              <a:t>03/01/2015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B22D-11EE-4E6E-8452-D98B219D3D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D820-C03F-4101-B3BE-4017ABA69BE8}" type="datetimeFigureOut">
              <a:rPr lang="it-IT" smtClean="0"/>
              <a:pPr/>
              <a:t>03/01/2015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B22D-11EE-4E6E-8452-D98B219D3D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D820-C03F-4101-B3BE-4017ABA69BE8}" type="datetimeFigureOut">
              <a:rPr lang="it-IT" smtClean="0"/>
              <a:pPr/>
              <a:t>03/01/2015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B22D-11EE-4E6E-8452-D98B219D3D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D820-C03F-4101-B3BE-4017ABA69BE8}" type="datetimeFigureOut">
              <a:rPr lang="it-IT" smtClean="0"/>
              <a:pPr/>
              <a:t>03/01/2015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3B22D-11EE-4E6E-8452-D98B219D3D6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0D820-C03F-4101-B3BE-4017ABA69BE8}" type="datetimeFigureOut">
              <a:rPr lang="it-IT" smtClean="0"/>
              <a:pPr/>
              <a:t>03/01/2015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3B22D-11EE-4E6E-8452-D98B219D3D6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59632" y="1268760"/>
            <a:ext cx="6840760" cy="4752528"/>
          </a:xfrm>
        </p:spPr>
        <p:txBody>
          <a:bodyPr>
            <a:normAutofit fontScale="92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it-IT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Natale 2014</a:t>
            </a:r>
          </a:p>
          <a:p>
            <a:endParaRPr lang="it-IT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  <a:p>
            <a:r>
              <a:rPr lang="it-IT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***</a:t>
            </a:r>
          </a:p>
          <a:p>
            <a:endParaRPr lang="it-IT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  <a:p>
            <a:r>
              <a:rPr lang="it-IT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Le classi 5°A </a:t>
            </a:r>
            <a:r>
              <a:rPr lang="it-IT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e </a:t>
            </a:r>
            <a:r>
              <a:rPr lang="it-IT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5°D</a:t>
            </a:r>
          </a:p>
          <a:p>
            <a:r>
              <a:rPr lang="it-IT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di</a:t>
            </a:r>
            <a:endParaRPr lang="it-IT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  <a:p>
            <a:r>
              <a:rPr lang="it-IT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Torvaianica</a:t>
            </a:r>
            <a:r>
              <a:rPr lang="it-IT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it-IT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Alta</a:t>
            </a:r>
          </a:p>
          <a:p>
            <a:r>
              <a:rPr lang="it-IT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p</a:t>
            </a:r>
            <a:r>
              <a:rPr lang="it-IT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resentano</a:t>
            </a:r>
          </a:p>
          <a:p>
            <a:r>
              <a:rPr lang="it-IT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i</a:t>
            </a:r>
            <a:r>
              <a:rPr lang="it-IT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 loro </a:t>
            </a:r>
            <a:r>
              <a:rPr lang="it-IT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presepi…</a:t>
            </a:r>
            <a:endParaRPr lang="it-IT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Tm="3791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20141215_1408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369967">
            <a:off x="4745683" y="308571"/>
            <a:ext cx="4216400" cy="3162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magine 4" descr="20141215_1407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2544" y="132368"/>
            <a:ext cx="5168900" cy="5549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 descr="20141215_1438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237991">
            <a:off x="5208193" y="2747221"/>
            <a:ext cx="3707904" cy="4531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3151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57158" y="214290"/>
            <a:ext cx="8572560" cy="785818"/>
          </a:xfrm>
        </p:spPr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La gente fa </a:t>
            </a:r>
            <a:r>
              <a:rPr lang="it-IT" dirty="0" err="1" smtClean="0">
                <a:solidFill>
                  <a:srgbClr val="FFFF00"/>
                </a:solidFill>
              </a:rPr>
              <a:t>er</a:t>
            </a:r>
            <a:r>
              <a:rPr lang="it-IT" dirty="0" smtClean="0">
                <a:solidFill>
                  <a:srgbClr val="FFFF00"/>
                </a:solidFill>
              </a:rPr>
              <a:t> presepe e non me sente,</a:t>
            </a:r>
          </a:p>
          <a:p>
            <a:endParaRPr lang="it-IT" dirty="0"/>
          </a:p>
        </p:txBody>
      </p:sp>
      <p:sp>
        <p:nvSpPr>
          <p:cNvPr id="4" name="Sottotitolo 2"/>
          <p:cNvSpPr txBox="1">
            <a:spLocks/>
          </p:cNvSpPr>
          <p:nvPr/>
        </p:nvSpPr>
        <p:spPr>
          <a:xfrm>
            <a:off x="827584" y="908720"/>
            <a:ext cx="3786214" cy="1428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3200" dirty="0">
                <a:solidFill>
                  <a:srgbClr val="FFFF00"/>
                </a:solidFill>
              </a:rPr>
              <a:t>c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erca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sempre 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fallo 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più sfarzoso,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323528" y="5589240"/>
            <a:ext cx="8577570" cy="1021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3200" dirty="0" smtClean="0">
                <a:solidFill>
                  <a:srgbClr val="FFFF00"/>
                </a:solidFill>
              </a:rPr>
              <a:t>però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cià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core freddo e indifferente…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Immagine 5" descr="20141215_1402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836712"/>
            <a:ext cx="3624619" cy="3942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magine 7" descr="20141215_1403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492896"/>
            <a:ext cx="4684360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advTm="117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20141215_152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2560" y="3729856"/>
            <a:ext cx="5436096" cy="3057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magine 3" descr="20141215_1154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104" y="0"/>
            <a:ext cx="6106571" cy="4327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magine 5" descr="20141215_140740.jpg"/>
          <p:cNvPicPr>
            <a:picLocks noChangeAspect="1"/>
          </p:cNvPicPr>
          <p:nvPr/>
        </p:nvPicPr>
        <p:blipFill>
          <a:blip r:embed="rId4" cstate="print">
            <a:lum bright="-4000" contrast="-12000"/>
          </a:blip>
          <a:stretch>
            <a:fillRect/>
          </a:stretch>
        </p:blipFill>
        <p:spPr>
          <a:xfrm rot="211711">
            <a:off x="5530354" y="289534"/>
            <a:ext cx="3361793" cy="2698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2278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20141215_140323.jpg"/>
          <p:cNvPicPr>
            <a:picLocks noChangeAspect="1"/>
          </p:cNvPicPr>
          <p:nvPr/>
        </p:nvPicPr>
        <p:blipFill>
          <a:blip r:embed="rId2" cstate="print">
            <a:lum bright="-13000" contrast="37000"/>
          </a:blip>
          <a:stretch>
            <a:fillRect/>
          </a:stretch>
        </p:blipFill>
        <p:spPr>
          <a:xfrm>
            <a:off x="395536" y="548680"/>
            <a:ext cx="3709236" cy="53806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magine 4" descr="20141215_140529.jpg"/>
          <p:cNvPicPr>
            <a:picLocks noChangeAspect="1"/>
          </p:cNvPicPr>
          <p:nvPr/>
        </p:nvPicPr>
        <p:blipFill>
          <a:blip r:embed="rId3" cstate="print">
            <a:lum bright="4000" contrast="46000"/>
          </a:blip>
          <a:stretch>
            <a:fillRect/>
          </a:stretch>
        </p:blipFill>
        <p:spPr>
          <a:xfrm>
            <a:off x="5004048" y="188640"/>
            <a:ext cx="3565826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magine 5" descr="20141215_140354.jpg"/>
          <p:cNvPicPr>
            <a:picLocks noChangeAspect="1"/>
          </p:cNvPicPr>
          <p:nvPr/>
        </p:nvPicPr>
        <p:blipFill>
          <a:blip r:embed="rId4" cstate="print">
            <a:lum bright="-21000" contrast="5000"/>
          </a:blip>
          <a:stretch>
            <a:fillRect/>
          </a:stretch>
        </p:blipFill>
        <p:spPr>
          <a:xfrm>
            <a:off x="5292080" y="3429000"/>
            <a:ext cx="3096344" cy="31935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2465"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88640"/>
            <a:ext cx="3114668" cy="6857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400" dirty="0" smtClean="0"/>
              <a:t>E non capisce, </a:t>
            </a:r>
            <a:endParaRPr lang="it-IT" sz="24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95536" y="3212976"/>
            <a:ext cx="22781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c</a:t>
            </a:r>
            <a:r>
              <a:rPr lang="it-IT" sz="3200" dirty="0" smtClean="0"/>
              <a:t>he </a:t>
            </a:r>
            <a:r>
              <a:rPr lang="it-IT" sz="3200" dirty="0" smtClean="0"/>
              <a:t>senza </a:t>
            </a:r>
            <a:endParaRPr lang="it-IT" sz="3200" dirty="0" smtClean="0"/>
          </a:p>
          <a:p>
            <a:r>
              <a:rPr lang="it-IT" sz="3200" dirty="0" smtClean="0"/>
              <a:t>l’</a:t>
            </a:r>
            <a:r>
              <a:rPr lang="it-IT" sz="3200" dirty="0" err="1" smtClean="0"/>
              <a:t>Amore</a:t>
            </a:r>
            <a:r>
              <a:rPr lang="it-IT" sz="3200" dirty="0" err="1" smtClean="0"/>
              <a:t>…</a:t>
            </a:r>
            <a:endParaRPr lang="it-IT" sz="32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0" y="6000768"/>
            <a:ext cx="9001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err="1" smtClean="0"/>
              <a:t>…è</a:t>
            </a:r>
            <a:r>
              <a:rPr lang="it-IT" sz="4000" dirty="0" smtClean="0"/>
              <a:t> </a:t>
            </a:r>
            <a:r>
              <a:rPr lang="it-IT" sz="4000" dirty="0" err="1" smtClean="0"/>
              <a:t>cianfrusaja</a:t>
            </a:r>
            <a:r>
              <a:rPr lang="it-IT" sz="4000" dirty="0" smtClean="0"/>
              <a:t> che non </a:t>
            </a:r>
            <a:r>
              <a:rPr lang="it-IT" sz="4000" dirty="0" err="1" smtClean="0"/>
              <a:t>cia</a:t>
            </a:r>
            <a:r>
              <a:rPr lang="it-IT" sz="4000" dirty="0" smtClean="0"/>
              <a:t>’ </a:t>
            </a:r>
            <a:r>
              <a:rPr lang="it-IT" sz="4000" dirty="0" smtClean="0"/>
              <a:t>valore.</a:t>
            </a:r>
            <a:endParaRPr lang="it-IT" sz="4000" dirty="0"/>
          </a:p>
        </p:txBody>
      </p:sp>
      <p:pic>
        <p:nvPicPr>
          <p:cNvPr id="6" name="Immagine 5" descr="20141215_1404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889392">
            <a:off x="5224014" y="496853"/>
            <a:ext cx="3443591" cy="4243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 descr="20141215_1404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965974">
            <a:off x="2542250" y="341243"/>
            <a:ext cx="3031158" cy="2488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magine 9" descr="20141215_1405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932994">
            <a:off x="2946653" y="2933791"/>
            <a:ext cx="2606462" cy="2814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spd="slow" advTm="15351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20141215_1404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946400" cy="480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magine 4" descr="20141215_1404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188640"/>
            <a:ext cx="4178300" cy="421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magine 5" descr="20141215_1405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92575">
            <a:off x="2099659" y="3768606"/>
            <a:ext cx="3203848" cy="2958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 descr="20141215_1405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030564">
            <a:off x="5403082" y="3857615"/>
            <a:ext cx="35179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1935">
    <p:plu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214290"/>
            <a:ext cx="8391876" cy="155852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dirty="0" smtClean="0"/>
              <a:t>Parole di Carlo Alberto </a:t>
            </a:r>
            <a:r>
              <a:rPr lang="it-IT" dirty="0" smtClean="0"/>
              <a:t>Salustri</a:t>
            </a:r>
          </a:p>
          <a:p>
            <a:pPr algn="ctr">
              <a:buNone/>
            </a:pPr>
            <a:r>
              <a:rPr lang="it-IT" dirty="0" smtClean="0"/>
              <a:t>(scritte </a:t>
            </a:r>
            <a:r>
              <a:rPr lang="it-IT" smtClean="0"/>
              <a:t>in romanesco)</a:t>
            </a:r>
            <a:r>
              <a:rPr lang="it-IT" smtClean="0"/>
              <a:t>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0" y="307181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/>
              <a:t>(in arte Trilussa)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0" y="564357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/>
              <a:t>Illustrate dai lavori dei ragazzi </a:t>
            </a:r>
          </a:p>
          <a:p>
            <a:pPr algn="ctr"/>
            <a:r>
              <a:rPr lang="it-IT" sz="2800" dirty="0" smtClean="0"/>
              <a:t>delle quinte di </a:t>
            </a:r>
            <a:r>
              <a:rPr lang="it-IT" sz="2800" dirty="0" err="1" smtClean="0"/>
              <a:t>Torvaianica</a:t>
            </a:r>
            <a:r>
              <a:rPr lang="it-IT" sz="2800" dirty="0" smtClean="0"/>
              <a:t> Alta</a:t>
            </a:r>
            <a:endParaRPr lang="it-IT" sz="2800" dirty="0"/>
          </a:p>
        </p:txBody>
      </p:sp>
    </p:spTree>
  </p:cSld>
  <p:clrMapOvr>
    <a:masterClrMapping/>
  </p:clrMapOvr>
  <p:transition spd="slow" advTm="6505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950926"/>
          </a:xfrm>
        </p:spPr>
        <p:txBody>
          <a:bodyPr/>
          <a:lstStyle/>
          <a:p>
            <a:pPr algn="ctr"/>
            <a:r>
              <a:rPr lang="it-IT" dirty="0" smtClean="0"/>
              <a:t>Buon natale 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714348" y="5500702"/>
            <a:ext cx="7772400" cy="9509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!!!</a:t>
            </a:r>
          </a:p>
        </p:txBody>
      </p:sp>
    </p:spTree>
    <p:custDataLst>
      <p:tags r:id="rId1"/>
    </p:custDataLst>
  </p:cSld>
  <p:clrMapOvr>
    <a:masterClrMapping/>
  </p:clrMapOvr>
  <p:transition spd="slow" advTm="10889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1328734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it-IT" i="1" dirty="0" smtClean="0"/>
              <a:t>“</a:t>
            </a:r>
            <a:r>
              <a:rPr lang="it-IT" b="1" i="1" dirty="0" smtClean="0"/>
              <a:t>Ragazzi per questo Natale, studieremo la poesia ER PRESEPE di </a:t>
            </a:r>
            <a:r>
              <a:rPr lang="it-IT" b="1" i="1" dirty="0" err="1" smtClean="0"/>
              <a:t>Trilussa…</a:t>
            </a:r>
            <a:r>
              <a:rPr lang="it-IT" b="1" i="1" dirty="0" smtClean="0"/>
              <a:t>”</a:t>
            </a:r>
            <a:endParaRPr lang="it-IT" b="1" i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42910" y="4000504"/>
            <a:ext cx="80724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 smtClean="0">
                <a:latin typeface="Bookman Old Style" pitchFamily="18" charset="0"/>
              </a:rPr>
              <a:t>E cogliendo la provocazione contenuta tra le righe, è nata la proposta di far creare i loro personalissimi </a:t>
            </a:r>
            <a:r>
              <a:rPr lang="it-IT" sz="2800" dirty="0" err="1" smtClean="0">
                <a:latin typeface="Bookman Old Style" pitchFamily="18" charset="0"/>
              </a:rPr>
              <a:t>presepi…</a:t>
            </a:r>
            <a:r>
              <a:rPr lang="it-IT" sz="2800" dirty="0" smtClean="0">
                <a:latin typeface="Bookman Old Style" pitchFamily="18" charset="0"/>
              </a:rPr>
              <a:t> </a:t>
            </a:r>
            <a:endParaRPr lang="it-IT" sz="2800" dirty="0">
              <a:latin typeface="Bookman Old Style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214414" y="214290"/>
            <a:ext cx="69477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Tutto iniziò </a:t>
            </a:r>
            <a:r>
              <a:rPr lang="it-IT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così…</a:t>
            </a:r>
            <a:endParaRPr lang="it-IT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 advTm="18892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10715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400" dirty="0" smtClean="0"/>
              <a:t>“Ve ringrazio de </a:t>
            </a:r>
            <a:r>
              <a:rPr lang="it-IT" sz="2400" dirty="0" err="1" smtClean="0"/>
              <a:t>core</a:t>
            </a:r>
            <a:r>
              <a:rPr lang="it-IT" sz="2400" dirty="0" smtClean="0"/>
              <a:t>, brava gente, </a:t>
            </a:r>
            <a:r>
              <a:rPr lang="it-IT" sz="2400" dirty="0" err="1" smtClean="0"/>
              <a:t>pé</a:t>
            </a:r>
            <a:r>
              <a:rPr lang="it-IT" sz="2400" dirty="0" smtClean="0"/>
              <a:t> ‘</a:t>
            </a:r>
            <a:r>
              <a:rPr lang="it-IT" sz="2400" dirty="0" err="1" smtClean="0"/>
              <a:t>sti</a:t>
            </a:r>
            <a:r>
              <a:rPr lang="it-IT" sz="2400" dirty="0" smtClean="0"/>
              <a:t> presepi</a:t>
            </a:r>
          </a:p>
          <a:p>
            <a:pPr>
              <a:buNone/>
            </a:pPr>
            <a:r>
              <a:rPr lang="it-IT" sz="2400" dirty="0"/>
              <a:t>c</a:t>
            </a:r>
            <a:r>
              <a:rPr lang="it-IT" sz="2400" dirty="0" smtClean="0"/>
              <a:t>he me </a:t>
            </a:r>
            <a:r>
              <a:rPr lang="it-IT" sz="2400" dirty="0" err="1" smtClean="0"/>
              <a:t>preparate…</a:t>
            </a:r>
            <a:endParaRPr lang="it-IT" sz="2400" dirty="0" smtClean="0"/>
          </a:p>
        </p:txBody>
      </p:sp>
      <p:pic>
        <p:nvPicPr>
          <p:cNvPr id="4" name="Immagine 3" descr="20141209_1435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861048"/>
            <a:ext cx="4276778" cy="2759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magine 4" descr="20141209_1435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914290">
            <a:off x="407523" y="3473380"/>
            <a:ext cx="4355976" cy="27373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magine 5" descr="20141209_1436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9952" y="764704"/>
            <a:ext cx="3377952" cy="3040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</p:cSld>
  <p:clrMapOvr>
    <a:masterClrMapping/>
  </p:clrMapOvr>
  <p:transition advTm="7629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 descr="20141209_14375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6408" b="16408"/>
          <a:stretch>
            <a:fillRect/>
          </a:stretch>
        </p:blipFill>
        <p:spPr>
          <a:xfrm>
            <a:off x="179512" y="260648"/>
            <a:ext cx="4224469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 descr="20141209_1439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717032"/>
            <a:ext cx="4387416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magine 5" descr="20141209_1438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3501008"/>
            <a:ext cx="4302709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magine 7" descr="20141209_1440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19855" y="332656"/>
            <a:ext cx="4624145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4274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 descr="20141209_14405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3315" b="13315"/>
          <a:stretch>
            <a:fillRect/>
          </a:stretch>
        </p:blipFill>
        <p:spPr>
          <a:xfrm>
            <a:off x="0" y="0"/>
            <a:ext cx="5486400" cy="4114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magine 5" descr="20141209_1441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060848"/>
            <a:ext cx="4644008" cy="43473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spd="slow" advTm="404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85720" y="428604"/>
            <a:ext cx="8501122" cy="5743596"/>
          </a:xfrm>
        </p:spPr>
        <p:txBody>
          <a:bodyPr>
            <a:normAutofit/>
          </a:bodyPr>
          <a:lstStyle/>
          <a:p>
            <a:r>
              <a:rPr lang="it-IT" sz="2800" dirty="0" err="1" smtClean="0">
                <a:latin typeface="Bookman Old Style" pitchFamily="18" charset="0"/>
              </a:rPr>
              <a:t>…ma</a:t>
            </a:r>
            <a:r>
              <a:rPr lang="it-IT" sz="2800" dirty="0" smtClean="0">
                <a:latin typeface="Bookman Old Style" pitchFamily="18" charset="0"/>
              </a:rPr>
              <a:t> che li fate a fa? Si poi v’odiate???</a:t>
            </a:r>
          </a:p>
          <a:p>
            <a:r>
              <a:rPr lang="it-IT" sz="2800" dirty="0" smtClean="0">
                <a:latin typeface="Bookman Old Style" pitchFamily="18" charset="0"/>
              </a:rPr>
              <a:t>Si de </a:t>
            </a:r>
            <a:r>
              <a:rPr lang="it-IT" sz="2800" dirty="0" err="1" smtClean="0">
                <a:latin typeface="Bookman Old Style" pitchFamily="18" charset="0"/>
              </a:rPr>
              <a:t>st</a:t>
            </a:r>
            <a:r>
              <a:rPr lang="it-IT" sz="2800" dirty="0" smtClean="0">
                <a:latin typeface="Bookman Old Style" pitchFamily="18" charset="0"/>
              </a:rPr>
              <a:t>’amore non capite </a:t>
            </a:r>
            <a:r>
              <a:rPr lang="it-IT" sz="2800" dirty="0" err="1" smtClean="0">
                <a:latin typeface="Bookman Old Style" pitchFamily="18" charset="0"/>
              </a:rPr>
              <a:t>gnente…</a:t>
            </a:r>
            <a:endParaRPr lang="it-IT" sz="2800" dirty="0">
              <a:latin typeface="Bookman Old Style" pitchFamily="18" charset="0"/>
            </a:endParaRPr>
          </a:p>
        </p:txBody>
      </p:sp>
      <p:pic>
        <p:nvPicPr>
          <p:cNvPr id="5" name="Immagine 4" descr="20141209_1437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5402" y="1484784"/>
            <a:ext cx="5120569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magine 2" descr="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501008"/>
            <a:ext cx="5055096" cy="3176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advTm="72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20141209_1444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30328" y="0"/>
            <a:ext cx="3213672" cy="5517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 descr="20141209_1443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68" y="76096"/>
            <a:ext cx="2987823" cy="5311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magine 4" descr="20141209_1443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2337698"/>
            <a:ext cx="4464496" cy="45203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2480"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 descr="20141209_14422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500" r="12500"/>
          <a:stretch>
            <a:fillRect/>
          </a:stretch>
        </p:blipFill>
        <p:spPr>
          <a:xfrm>
            <a:off x="3993637" y="78904"/>
            <a:ext cx="5042859" cy="3782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Immagine 6" descr="20141209_1445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16413"/>
            <a:ext cx="3375673" cy="4608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Immagine 8" descr="20141209_1446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320824">
            <a:off x="3211610" y="3088667"/>
            <a:ext cx="3673928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 advTm="2824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95536" y="188640"/>
            <a:ext cx="8001056" cy="1357322"/>
          </a:xfrm>
        </p:spPr>
        <p:txBody>
          <a:bodyPr>
            <a:normAutofit/>
          </a:bodyPr>
          <a:lstStyle/>
          <a:p>
            <a:r>
              <a:rPr lang="it-IT" sz="2400" dirty="0" err="1" smtClean="0"/>
              <a:t>Pé</a:t>
            </a:r>
            <a:r>
              <a:rPr lang="it-IT" sz="2400" dirty="0" smtClean="0"/>
              <a:t> </a:t>
            </a:r>
            <a:r>
              <a:rPr lang="it-IT" sz="2400" dirty="0" err="1" smtClean="0"/>
              <a:t>st</a:t>
            </a:r>
            <a:r>
              <a:rPr lang="it-IT" sz="2400" dirty="0" smtClean="0"/>
              <a:t>’amore </a:t>
            </a:r>
            <a:r>
              <a:rPr lang="it-IT" sz="2400" dirty="0" err="1" smtClean="0"/>
              <a:t>sò</a:t>
            </a:r>
            <a:r>
              <a:rPr lang="it-IT" sz="2400" dirty="0" smtClean="0"/>
              <a:t> nato e ce </a:t>
            </a:r>
            <a:r>
              <a:rPr lang="it-IT" sz="2400" dirty="0" err="1" smtClean="0"/>
              <a:t>sò</a:t>
            </a:r>
            <a:r>
              <a:rPr lang="it-IT" sz="2400" dirty="0" smtClean="0"/>
              <a:t> morto, </a:t>
            </a:r>
          </a:p>
          <a:p>
            <a:r>
              <a:rPr lang="it-IT" sz="2400" dirty="0" smtClean="0"/>
              <a:t>da secoli lo spargo dalla </a:t>
            </a:r>
            <a:r>
              <a:rPr lang="it-IT" sz="2400" dirty="0" err="1" smtClean="0"/>
              <a:t>croce…</a:t>
            </a:r>
            <a:endParaRPr lang="it-IT" sz="2400" dirty="0" smtClean="0"/>
          </a:p>
        </p:txBody>
      </p:sp>
      <p:sp>
        <p:nvSpPr>
          <p:cNvPr id="5" name="CasellaDiTesto 4"/>
          <p:cNvSpPr txBox="1"/>
          <p:nvPr/>
        </p:nvSpPr>
        <p:spPr>
          <a:xfrm>
            <a:off x="395536" y="3025088"/>
            <a:ext cx="5946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ma la parola mia pare ‘</a:t>
            </a:r>
            <a:r>
              <a:rPr lang="it-IT" sz="2400" dirty="0" err="1" smtClean="0"/>
              <a:t>na</a:t>
            </a:r>
            <a:r>
              <a:rPr lang="it-IT" sz="2400" dirty="0" smtClean="0"/>
              <a:t> voce, </a:t>
            </a:r>
          </a:p>
          <a:p>
            <a:r>
              <a:rPr lang="it-IT" sz="2400" dirty="0" smtClean="0"/>
              <a:t>sperduta </a:t>
            </a:r>
            <a:r>
              <a:rPr lang="it-IT" sz="2400" dirty="0" err="1" smtClean="0"/>
              <a:t>ner</a:t>
            </a:r>
            <a:r>
              <a:rPr lang="it-IT" sz="2400" dirty="0" smtClean="0"/>
              <a:t> deserto senza </a:t>
            </a:r>
            <a:r>
              <a:rPr lang="it-IT" sz="2400" dirty="0" err="1" smtClean="0"/>
              <a:t>ascorto…</a:t>
            </a:r>
            <a:endParaRPr lang="it-IT" sz="2400" dirty="0"/>
          </a:p>
        </p:txBody>
      </p:sp>
      <p:pic>
        <p:nvPicPr>
          <p:cNvPr id="6" name="Immagine 5" descr="20141215_1154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861048"/>
            <a:ext cx="1917029" cy="27983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magine 7" descr="20141215_1155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52120" y="620688"/>
            <a:ext cx="3198986" cy="24172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Immagine 8" descr="20141215_1403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208" y="3429000"/>
            <a:ext cx="2341364" cy="23666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Immagine 9" descr="20141215_14025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43808" y="3933056"/>
            <a:ext cx="3168352" cy="23326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magine 11" descr="20141215_14033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9552" y="1196752"/>
            <a:ext cx="1760291" cy="16676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Immagine 14" descr="20141215_1406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27784" y="1124744"/>
            <a:ext cx="2736304" cy="17719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custDataLst>
      <p:tags r:id="rId1"/>
    </p:custDataLst>
  </p:cSld>
  <p:clrMapOvr>
    <a:masterClrMapping/>
  </p:clrMapOvr>
  <p:transition spd="slow" advTm="1402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6|4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2.4|2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2.4|2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3.9|3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2.6"/>
</p:tagLst>
</file>

<file path=ppt/theme/theme1.xml><?xml version="1.0" encoding="utf-8"?>
<a:theme xmlns:a="http://schemas.openxmlformats.org/drawingml/2006/main" name="Tema di Office">
  <a:themeElements>
    <a:clrScheme name="natale">
      <a:dk1>
        <a:srgbClr val="00B050"/>
      </a:dk1>
      <a:lt1>
        <a:srgbClr val="FFFF00"/>
      </a:lt1>
      <a:dk2>
        <a:srgbClr val="C00000"/>
      </a:dk2>
      <a:lt2>
        <a:srgbClr val="EEECE1"/>
      </a:lt2>
      <a:accent1>
        <a:srgbClr val="00B050"/>
      </a:accent1>
      <a:accent2>
        <a:srgbClr val="FFFF00"/>
      </a:accent2>
      <a:accent3>
        <a:srgbClr val="C00000"/>
      </a:accent3>
      <a:accent4>
        <a:srgbClr val="00B050"/>
      </a:accent4>
      <a:accent5>
        <a:srgbClr val="FFFF00"/>
      </a:accent5>
      <a:accent6>
        <a:srgbClr val="C00000"/>
      </a:accent6>
      <a:hlink>
        <a:srgbClr val="00B050"/>
      </a:hlink>
      <a:folHlink>
        <a:srgbClr val="FFFF00"/>
      </a:folHlink>
    </a:clrScheme>
    <a:fontScheme name="Personalizzato 1">
      <a:majorFont>
        <a:latin typeface="Bodoni MT Black"/>
        <a:ea typeface=""/>
        <a:cs typeface=""/>
      </a:majorFont>
      <a:minorFont>
        <a:latin typeface="Bookman Old Style"/>
        <a:ea typeface=""/>
        <a:cs typeface="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</TotalTime>
  <Words>191</Words>
  <Application>Microsoft Office PowerPoint</Application>
  <PresentationFormat>Presentazione su schermo (4:3)</PresentationFormat>
  <Paragraphs>35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Buon natale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Natale 2014</dc:title>
  <dc:creator>Vincenzo</dc:creator>
  <cp:lastModifiedBy>Danilo</cp:lastModifiedBy>
  <cp:revision>34</cp:revision>
  <dcterms:created xsi:type="dcterms:W3CDTF">2014-12-19T19:59:17Z</dcterms:created>
  <dcterms:modified xsi:type="dcterms:W3CDTF">2015-01-03T13:41:54Z</dcterms:modified>
</cp:coreProperties>
</file>