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sldIdLst>
    <p:sldId id="257" r:id="rId2"/>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50" d="100"/>
          <a:sy n="50" d="100"/>
        </p:scale>
        <p:origin x="-1944" y="-49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B17EF0B-856F-49DB-B609-2443415F5953}" type="datetimeFigureOut">
              <a:rPr lang="it-IT" smtClean="0"/>
              <a:t>19/12/2014</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3426FA0-A37F-4AE3-9309-75E5E382B032}" type="slidenum">
              <a:rPr lang="it-IT" smtClean="0"/>
              <a:t>‹N›</a:t>
            </a:fld>
            <a:endParaRPr lang="it-IT"/>
          </a:p>
        </p:txBody>
      </p:sp>
    </p:spTree>
    <p:extLst>
      <p:ext uri="{BB962C8B-B14F-4D97-AF65-F5344CB8AC3E}">
        <p14:creationId xmlns:p14="http://schemas.microsoft.com/office/powerpoint/2010/main" val="28148538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5BD13B47-DFA7-4808-9B66-3A7A0EBC6C63}" type="slidenum">
              <a:rPr lang="it-IT" smtClean="0">
                <a:solidFill>
                  <a:prstClr val="black"/>
                </a:solidFill>
              </a:rPr>
              <a:pPr/>
              <a:t>1</a:t>
            </a:fld>
            <a:endParaRPr lang="it-IT">
              <a:solidFill>
                <a:prstClr val="black"/>
              </a:solidFill>
            </a:endParaRPr>
          </a:p>
        </p:txBody>
      </p:sp>
    </p:spTree>
    <p:extLst>
      <p:ext uri="{BB962C8B-B14F-4D97-AF65-F5344CB8AC3E}">
        <p14:creationId xmlns:p14="http://schemas.microsoft.com/office/powerpoint/2010/main" val="85056016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pic>
        <p:nvPicPr>
          <p:cNvPr id="8" name="Picture 7" descr="sphere1.png"/>
          <p:cNvPicPr>
            <a:picLocks noChangeAspect="1"/>
          </p:cNvPicPr>
          <p:nvPr/>
        </p:nvPicPr>
        <p:blipFill>
          <a:blip r:embed="rId2" cstate="print"/>
          <a:stretch>
            <a:fillRect/>
          </a:stretch>
        </p:blipFill>
        <p:spPr>
          <a:xfrm>
            <a:off x="6850374" y="0"/>
            <a:ext cx="2293626" cy="6858000"/>
          </a:xfrm>
          <a:prstGeom prst="rect">
            <a:avLst/>
          </a:prstGeom>
        </p:spPr>
      </p:pic>
      <p:sp>
        <p:nvSpPr>
          <p:cNvPr id="3" name="Subtitle 2"/>
          <p:cNvSpPr>
            <a:spLocks noGrp="1"/>
          </p:cNvSpPr>
          <p:nvPr>
            <p:ph type="subTitle" idx="1"/>
          </p:nvPr>
        </p:nvSpPr>
        <p:spPr>
          <a:xfrm>
            <a:off x="2438400" y="3581400"/>
            <a:ext cx="3962400" cy="2133600"/>
          </a:xfrm>
        </p:spPr>
        <p:txBody>
          <a:bodyPr anchor="t">
            <a:normAutofit/>
          </a:bodyPr>
          <a:lstStyle>
            <a:lvl1pPr marL="0" indent="0" algn="r">
              <a:buNone/>
              <a:defRPr sz="14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en-US" dirty="0"/>
          </a:p>
        </p:txBody>
      </p:sp>
      <p:sp>
        <p:nvSpPr>
          <p:cNvPr id="16" name="Title 15"/>
          <p:cNvSpPr>
            <a:spLocks noGrp="1"/>
          </p:cNvSpPr>
          <p:nvPr>
            <p:ph type="title"/>
          </p:nvPr>
        </p:nvSpPr>
        <p:spPr>
          <a:xfrm>
            <a:off x="2438400" y="1447800"/>
            <a:ext cx="3962400" cy="2133600"/>
          </a:xfrm>
        </p:spPr>
        <p:txBody>
          <a:bodyPr anchor="b"/>
          <a:lstStyle/>
          <a:p>
            <a:r>
              <a:rPr lang="it-IT" smtClean="0"/>
              <a:t>Fare clic per modificare lo stile del titolo</a:t>
            </a:r>
            <a:endParaRPr lang="en-US" dirty="0"/>
          </a:p>
        </p:txBody>
      </p:sp>
      <p:sp>
        <p:nvSpPr>
          <p:cNvPr id="13" name="Date Placeholder 12"/>
          <p:cNvSpPr>
            <a:spLocks noGrp="1"/>
          </p:cNvSpPr>
          <p:nvPr>
            <p:ph type="dt" sz="half" idx="10"/>
          </p:nvPr>
        </p:nvSpPr>
        <p:spPr>
          <a:xfrm>
            <a:off x="3582988" y="6426201"/>
            <a:ext cx="2819399" cy="126999"/>
          </a:xfrm>
        </p:spPr>
        <p:txBody>
          <a:bodyPr/>
          <a:lstStyle/>
          <a:p>
            <a:fld id="{FDB0CC50-BC05-49FA-8D78-2F532B60D5BA}" type="datetimeFigureOut">
              <a:rPr lang="it-IT" smtClean="0">
                <a:solidFill>
                  <a:prstClr val="black">
                    <a:lumMod val="50000"/>
                    <a:lumOff val="50000"/>
                  </a:prstClr>
                </a:solidFill>
              </a:rPr>
              <a:pPr/>
              <a:t>19/12/2014</a:t>
            </a:fld>
            <a:endParaRPr lang="it-IT" dirty="0">
              <a:solidFill>
                <a:prstClr val="black">
                  <a:lumMod val="50000"/>
                  <a:lumOff val="50000"/>
                </a:prstClr>
              </a:solidFill>
            </a:endParaRPr>
          </a:p>
        </p:txBody>
      </p:sp>
      <p:sp>
        <p:nvSpPr>
          <p:cNvPr id="14" name="Slide Number Placeholder 13"/>
          <p:cNvSpPr>
            <a:spLocks noGrp="1"/>
          </p:cNvSpPr>
          <p:nvPr>
            <p:ph type="sldNum" sz="quarter" idx="11"/>
          </p:nvPr>
        </p:nvSpPr>
        <p:spPr>
          <a:xfrm>
            <a:off x="6414976" y="6400800"/>
            <a:ext cx="457200" cy="152400"/>
          </a:xfrm>
        </p:spPr>
        <p:txBody>
          <a:bodyPr/>
          <a:lstStyle>
            <a:lvl1pPr algn="r">
              <a:defRPr/>
            </a:lvl1pPr>
          </a:lstStyle>
          <a:p>
            <a:fld id="{247ED125-EAAC-4950-9342-2B3D25F17183}" type="slidenum">
              <a:rPr lang="it-IT" smtClean="0">
                <a:solidFill>
                  <a:prstClr val="black">
                    <a:lumMod val="50000"/>
                    <a:lumOff val="50000"/>
                  </a:prstClr>
                </a:solidFill>
              </a:rPr>
              <a:pPr/>
              <a:t>‹N›</a:t>
            </a:fld>
            <a:endParaRPr lang="it-IT" dirty="0">
              <a:solidFill>
                <a:prstClr val="black">
                  <a:lumMod val="50000"/>
                  <a:lumOff val="50000"/>
                </a:prstClr>
              </a:solidFill>
            </a:endParaRPr>
          </a:p>
        </p:txBody>
      </p:sp>
      <p:sp>
        <p:nvSpPr>
          <p:cNvPr id="15" name="Footer Placeholder 14"/>
          <p:cNvSpPr>
            <a:spLocks noGrp="1"/>
          </p:cNvSpPr>
          <p:nvPr>
            <p:ph type="ftr" sz="quarter" idx="12"/>
          </p:nvPr>
        </p:nvSpPr>
        <p:spPr>
          <a:xfrm>
            <a:off x="3581400" y="6296248"/>
            <a:ext cx="2820987" cy="152400"/>
          </a:xfrm>
        </p:spPr>
        <p:txBody>
          <a:bodyPr/>
          <a:lstStyle/>
          <a:p>
            <a:endParaRPr lang="it-IT" dirty="0">
              <a:solidFill>
                <a:prstClr val="black"/>
              </a:solidFill>
            </a:endParaRPr>
          </a:p>
        </p:txBody>
      </p:sp>
    </p:spTree>
    <p:extLst>
      <p:ext uri="{BB962C8B-B14F-4D97-AF65-F5344CB8AC3E}">
        <p14:creationId xmlns:p14="http://schemas.microsoft.com/office/powerpoint/2010/main" val="1378990147"/>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a:p>
        </p:txBody>
      </p:sp>
      <p:sp>
        <p:nvSpPr>
          <p:cNvPr id="3" name="Vertical Text Placeholder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13" name="Date Placeholder 12"/>
          <p:cNvSpPr>
            <a:spLocks noGrp="1"/>
          </p:cNvSpPr>
          <p:nvPr>
            <p:ph type="dt" sz="half" idx="10"/>
          </p:nvPr>
        </p:nvSpPr>
        <p:spPr/>
        <p:txBody>
          <a:bodyPr/>
          <a:lstStyle/>
          <a:p>
            <a:fld id="{FDB0CC50-BC05-49FA-8D78-2F532B60D5BA}" type="datetimeFigureOut">
              <a:rPr lang="it-IT" smtClean="0">
                <a:solidFill>
                  <a:prstClr val="black">
                    <a:lumMod val="50000"/>
                    <a:lumOff val="50000"/>
                  </a:prstClr>
                </a:solidFill>
              </a:rPr>
              <a:pPr/>
              <a:t>19/12/2014</a:t>
            </a:fld>
            <a:endParaRPr lang="it-IT" dirty="0">
              <a:solidFill>
                <a:prstClr val="black">
                  <a:lumMod val="50000"/>
                  <a:lumOff val="50000"/>
                </a:prstClr>
              </a:solidFill>
            </a:endParaRPr>
          </a:p>
        </p:txBody>
      </p:sp>
      <p:sp>
        <p:nvSpPr>
          <p:cNvPr id="14" name="Slide Number Placeholder 13"/>
          <p:cNvSpPr>
            <a:spLocks noGrp="1"/>
          </p:cNvSpPr>
          <p:nvPr>
            <p:ph type="sldNum" sz="quarter" idx="11"/>
          </p:nvPr>
        </p:nvSpPr>
        <p:spPr/>
        <p:txBody>
          <a:bodyPr/>
          <a:lstStyle/>
          <a:p>
            <a:fld id="{247ED125-EAAC-4950-9342-2B3D25F17183}" type="slidenum">
              <a:rPr lang="it-IT" smtClean="0">
                <a:solidFill>
                  <a:prstClr val="black">
                    <a:lumMod val="50000"/>
                    <a:lumOff val="50000"/>
                  </a:prstClr>
                </a:solidFill>
              </a:rPr>
              <a:pPr/>
              <a:t>‹N›</a:t>
            </a:fld>
            <a:endParaRPr lang="it-IT" dirty="0">
              <a:solidFill>
                <a:prstClr val="black">
                  <a:lumMod val="50000"/>
                  <a:lumOff val="50000"/>
                </a:prstClr>
              </a:solidFill>
            </a:endParaRPr>
          </a:p>
        </p:txBody>
      </p:sp>
      <p:sp>
        <p:nvSpPr>
          <p:cNvPr id="15" name="Footer Placeholder 14"/>
          <p:cNvSpPr>
            <a:spLocks noGrp="1"/>
          </p:cNvSpPr>
          <p:nvPr>
            <p:ph type="ftr" sz="quarter" idx="12"/>
          </p:nvPr>
        </p:nvSpPr>
        <p:spPr/>
        <p:txBody>
          <a:bodyPr/>
          <a:lstStyle/>
          <a:p>
            <a:endParaRPr lang="it-IT" dirty="0">
              <a:solidFill>
                <a:prstClr val="black"/>
              </a:solidFill>
            </a:endParaRPr>
          </a:p>
        </p:txBody>
      </p:sp>
    </p:spTree>
    <p:extLst>
      <p:ext uri="{BB962C8B-B14F-4D97-AF65-F5344CB8AC3E}">
        <p14:creationId xmlns:p14="http://schemas.microsoft.com/office/powerpoint/2010/main" val="21150843"/>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13" name="Date Placeholder 12"/>
          <p:cNvSpPr>
            <a:spLocks noGrp="1"/>
          </p:cNvSpPr>
          <p:nvPr>
            <p:ph type="dt" sz="half" idx="10"/>
          </p:nvPr>
        </p:nvSpPr>
        <p:spPr/>
        <p:txBody>
          <a:bodyPr/>
          <a:lstStyle/>
          <a:p>
            <a:fld id="{FDB0CC50-BC05-49FA-8D78-2F532B60D5BA}" type="datetimeFigureOut">
              <a:rPr lang="it-IT" smtClean="0">
                <a:solidFill>
                  <a:prstClr val="black">
                    <a:lumMod val="50000"/>
                    <a:lumOff val="50000"/>
                  </a:prstClr>
                </a:solidFill>
              </a:rPr>
              <a:pPr/>
              <a:t>19/12/2014</a:t>
            </a:fld>
            <a:endParaRPr lang="it-IT" dirty="0">
              <a:solidFill>
                <a:prstClr val="black">
                  <a:lumMod val="50000"/>
                  <a:lumOff val="50000"/>
                </a:prstClr>
              </a:solidFill>
            </a:endParaRPr>
          </a:p>
        </p:txBody>
      </p:sp>
      <p:sp>
        <p:nvSpPr>
          <p:cNvPr id="14" name="Slide Number Placeholder 13"/>
          <p:cNvSpPr>
            <a:spLocks noGrp="1"/>
          </p:cNvSpPr>
          <p:nvPr>
            <p:ph type="sldNum" sz="quarter" idx="11"/>
          </p:nvPr>
        </p:nvSpPr>
        <p:spPr/>
        <p:txBody>
          <a:bodyPr/>
          <a:lstStyle/>
          <a:p>
            <a:fld id="{247ED125-EAAC-4950-9342-2B3D25F17183}" type="slidenum">
              <a:rPr lang="it-IT" smtClean="0">
                <a:solidFill>
                  <a:prstClr val="black">
                    <a:lumMod val="50000"/>
                    <a:lumOff val="50000"/>
                  </a:prstClr>
                </a:solidFill>
              </a:rPr>
              <a:pPr/>
              <a:t>‹N›</a:t>
            </a:fld>
            <a:endParaRPr lang="it-IT" dirty="0">
              <a:solidFill>
                <a:prstClr val="black">
                  <a:lumMod val="50000"/>
                  <a:lumOff val="50000"/>
                </a:prstClr>
              </a:solidFill>
            </a:endParaRPr>
          </a:p>
        </p:txBody>
      </p:sp>
      <p:sp>
        <p:nvSpPr>
          <p:cNvPr id="15" name="Footer Placeholder 14"/>
          <p:cNvSpPr>
            <a:spLocks noGrp="1"/>
          </p:cNvSpPr>
          <p:nvPr>
            <p:ph type="ftr" sz="quarter" idx="12"/>
          </p:nvPr>
        </p:nvSpPr>
        <p:spPr/>
        <p:txBody>
          <a:bodyPr/>
          <a:lstStyle/>
          <a:p>
            <a:endParaRPr lang="it-IT" dirty="0">
              <a:solidFill>
                <a:prstClr val="black"/>
              </a:solidFill>
            </a:endParaRPr>
          </a:p>
        </p:txBody>
      </p:sp>
    </p:spTree>
    <p:extLst>
      <p:ext uri="{BB962C8B-B14F-4D97-AF65-F5344CB8AC3E}">
        <p14:creationId xmlns:p14="http://schemas.microsoft.com/office/powerpoint/2010/main" val="1863262193"/>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3657600" cy="5714999"/>
          </a:xfrm>
        </p:spPr>
        <p:txBody>
          <a:bodyPr/>
          <a:lstStyle>
            <a:lvl5pPr>
              <a:defRPr/>
            </a:lvl5pPr>
            <a:lvl6pPr>
              <a:defRPr/>
            </a:lvl6pPr>
            <a:lvl7pPr>
              <a:defRPr/>
            </a:lvl7pPr>
            <a:lvl8pPr>
              <a:defRPr/>
            </a:lvl8pPr>
            <a:lvl9pPr>
              <a:defRPr/>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16" name="Title 15"/>
          <p:cNvSpPr>
            <a:spLocks noGrp="1"/>
          </p:cNvSpPr>
          <p:nvPr>
            <p:ph type="title"/>
          </p:nvPr>
        </p:nvSpPr>
        <p:spPr/>
        <p:txBody>
          <a:bodyPr/>
          <a:lstStyle/>
          <a:p>
            <a:r>
              <a:rPr lang="it-IT" smtClean="0"/>
              <a:t>Fare clic per modificare lo stile del titolo</a:t>
            </a:r>
            <a:endParaRPr lang="en-US"/>
          </a:p>
        </p:txBody>
      </p:sp>
      <p:sp>
        <p:nvSpPr>
          <p:cNvPr id="10" name="Date Placeholder 9"/>
          <p:cNvSpPr>
            <a:spLocks noGrp="1"/>
          </p:cNvSpPr>
          <p:nvPr>
            <p:ph type="dt" sz="half" idx="10"/>
          </p:nvPr>
        </p:nvSpPr>
        <p:spPr/>
        <p:txBody>
          <a:bodyPr/>
          <a:lstStyle/>
          <a:p>
            <a:fld id="{FDB0CC50-BC05-49FA-8D78-2F532B60D5BA}" type="datetimeFigureOut">
              <a:rPr lang="it-IT" smtClean="0">
                <a:solidFill>
                  <a:prstClr val="black">
                    <a:lumMod val="50000"/>
                    <a:lumOff val="50000"/>
                  </a:prstClr>
                </a:solidFill>
              </a:rPr>
              <a:pPr/>
              <a:t>19/12/2014</a:t>
            </a:fld>
            <a:endParaRPr lang="it-IT" dirty="0">
              <a:solidFill>
                <a:prstClr val="black">
                  <a:lumMod val="50000"/>
                  <a:lumOff val="50000"/>
                </a:prstClr>
              </a:solidFill>
            </a:endParaRPr>
          </a:p>
        </p:txBody>
      </p:sp>
      <p:sp>
        <p:nvSpPr>
          <p:cNvPr id="11" name="Slide Number Placeholder 10"/>
          <p:cNvSpPr>
            <a:spLocks noGrp="1"/>
          </p:cNvSpPr>
          <p:nvPr>
            <p:ph type="sldNum" sz="quarter" idx="11"/>
          </p:nvPr>
        </p:nvSpPr>
        <p:spPr/>
        <p:txBody>
          <a:bodyPr/>
          <a:lstStyle/>
          <a:p>
            <a:fld id="{247ED125-EAAC-4950-9342-2B3D25F17183}" type="slidenum">
              <a:rPr lang="it-IT" smtClean="0">
                <a:solidFill>
                  <a:prstClr val="black">
                    <a:lumMod val="50000"/>
                    <a:lumOff val="50000"/>
                  </a:prstClr>
                </a:solidFill>
              </a:rPr>
              <a:pPr/>
              <a:t>‹N›</a:t>
            </a:fld>
            <a:endParaRPr lang="it-IT" dirty="0">
              <a:solidFill>
                <a:prstClr val="black">
                  <a:lumMod val="50000"/>
                  <a:lumOff val="50000"/>
                </a:prstClr>
              </a:solidFill>
            </a:endParaRPr>
          </a:p>
        </p:txBody>
      </p:sp>
      <p:sp>
        <p:nvSpPr>
          <p:cNvPr id="12" name="Footer Placeholder 11"/>
          <p:cNvSpPr>
            <a:spLocks noGrp="1"/>
          </p:cNvSpPr>
          <p:nvPr>
            <p:ph type="ftr" sz="quarter" idx="12"/>
          </p:nvPr>
        </p:nvSpPr>
        <p:spPr/>
        <p:txBody>
          <a:bodyPr/>
          <a:lstStyle/>
          <a:p>
            <a:endParaRPr lang="it-IT" dirty="0">
              <a:solidFill>
                <a:prstClr val="black"/>
              </a:solidFill>
            </a:endParaRPr>
          </a:p>
        </p:txBody>
      </p:sp>
    </p:spTree>
    <p:extLst>
      <p:ext uri="{BB962C8B-B14F-4D97-AF65-F5344CB8AC3E}">
        <p14:creationId xmlns:p14="http://schemas.microsoft.com/office/powerpoint/2010/main" val="396217348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pic>
        <p:nvPicPr>
          <p:cNvPr id="7" name="Picture 6" descr="sphere1.png"/>
          <p:cNvPicPr>
            <a:picLocks noChangeAspect="1"/>
          </p:cNvPicPr>
          <p:nvPr/>
        </p:nvPicPr>
        <p:blipFill>
          <a:blip r:embed="rId2" cstate="print"/>
          <a:stretch>
            <a:fillRect/>
          </a:stretch>
        </p:blipFill>
        <p:spPr>
          <a:xfrm>
            <a:off x="6858000" y="0"/>
            <a:ext cx="2293626" cy="6858000"/>
          </a:xfrm>
          <a:prstGeom prst="rect">
            <a:avLst/>
          </a:prstGeom>
        </p:spPr>
      </p:pic>
      <p:sp>
        <p:nvSpPr>
          <p:cNvPr id="12" name="Date Placeholder 11"/>
          <p:cNvSpPr>
            <a:spLocks noGrp="1"/>
          </p:cNvSpPr>
          <p:nvPr>
            <p:ph type="dt" sz="half" idx="10"/>
          </p:nvPr>
        </p:nvSpPr>
        <p:spPr>
          <a:xfrm>
            <a:off x="839788" y="6426201"/>
            <a:ext cx="2819399" cy="126999"/>
          </a:xfrm>
        </p:spPr>
        <p:txBody>
          <a:bodyPr/>
          <a:lstStyle/>
          <a:p>
            <a:fld id="{FDB0CC50-BC05-49FA-8D78-2F532B60D5BA}" type="datetimeFigureOut">
              <a:rPr lang="it-IT" smtClean="0">
                <a:solidFill>
                  <a:prstClr val="black">
                    <a:lumMod val="50000"/>
                    <a:lumOff val="50000"/>
                  </a:prstClr>
                </a:solidFill>
              </a:rPr>
              <a:pPr/>
              <a:t>19/12/2014</a:t>
            </a:fld>
            <a:endParaRPr lang="it-IT" dirty="0">
              <a:solidFill>
                <a:prstClr val="black">
                  <a:lumMod val="50000"/>
                  <a:lumOff val="50000"/>
                </a:prstClr>
              </a:solidFill>
            </a:endParaRPr>
          </a:p>
        </p:txBody>
      </p:sp>
      <p:sp>
        <p:nvSpPr>
          <p:cNvPr id="13" name="Slide Number Placeholder 12"/>
          <p:cNvSpPr>
            <a:spLocks noGrp="1"/>
          </p:cNvSpPr>
          <p:nvPr>
            <p:ph type="sldNum" sz="quarter" idx="11"/>
          </p:nvPr>
        </p:nvSpPr>
        <p:spPr>
          <a:xfrm>
            <a:off x="4116388" y="6400800"/>
            <a:ext cx="533400" cy="152400"/>
          </a:xfrm>
        </p:spPr>
        <p:txBody>
          <a:bodyPr/>
          <a:lstStyle/>
          <a:p>
            <a:fld id="{247ED125-EAAC-4950-9342-2B3D25F17183}" type="slidenum">
              <a:rPr lang="it-IT" smtClean="0">
                <a:solidFill>
                  <a:prstClr val="black">
                    <a:lumMod val="50000"/>
                    <a:lumOff val="50000"/>
                  </a:prstClr>
                </a:solidFill>
              </a:rPr>
              <a:pPr/>
              <a:t>‹N›</a:t>
            </a:fld>
            <a:endParaRPr lang="it-IT" dirty="0">
              <a:solidFill>
                <a:prstClr val="black">
                  <a:lumMod val="50000"/>
                  <a:lumOff val="50000"/>
                </a:prstClr>
              </a:solidFill>
            </a:endParaRPr>
          </a:p>
        </p:txBody>
      </p:sp>
      <p:sp>
        <p:nvSpPr>
          <p:cNvPr id="14" name="Footer Placeholder 13"/>
          <p:cNvSpPr>
            <a:spLocks noGrp="1"/>
          </p:cNvSpPr>
          <p:nvPr>
            <p:ph type="ftr" sz="quarter" idx="12"/>
          </p:nvPr>
        </p:nvSpPr>
        <p:spPr>
          <a:xfrm>
            <a:off x="838200" y="6296248"/>
            <a:ext cx="2820987" cy="152400"/>
          </a:xfrm>
        </p:spPr>
        <p:txBody>
          <a:bodyPr/>
          <a:lstStyle/>
          <a:p>
            <a:endParaRPr lang="it-IT" dirty="0">
              <a:solidFill>
                <a:prstClr val="black"/>
              </a:solidFill>
            </a:endParaRPr>
          </a:p>
        </p:txBody>
      </p:sp>
      <p:sp>
        <p:nvSpPr>
          <p:cNvPr id="15" name="Title 14"/>
          <p:cNvSpPr>
            <a:spLocks noGrp="1"/>
          </p:cNvSpPr>
          <p:nvPr>
            <p:ph type="title"/>
          </p:nvPr>
        </p:nvSpPr>
        <p:spPr>
          <a:xfrm>
            <a:off x="457200" y="1828800"/>
            <a:ext cx="3200400" cy="1752600"/>
          </a:xfrm>
        </p:spPr>
        <p:txBody>
          <a:bodyPr anchor="b"/>
          <a:lstStyle/>
          <a:p>
            <a:r>
              <a:rPr lang="it-IT" smtClean="0"/>
              <a:t>Fare clic per modificare lo stile del titolo</a:t>
            </a:r>
            <a:endParaRPr lang="en-US"/>
          </a:p>
        </p:txBody>
      </p:sp>
      <p:sp>
        <p:nvSpPr>
          <p:cNvPr id="3" name="Text Placeholder 2"/>
          <p:cNvSpPr>
            <a:spLocks noGrp="1"/>
          </p:cNvSpPr>
          <p:nvPr>
            <p:ph type="body" sz="quarter" idx="13"/>
          </p:nvPr>
        </p:nvSpPr>
        <p:spPr>
          <a:xfrm>
            <a:off x="457200" y="3578224"/>
            <a:ext cx="3200645" cy="1459767"/>
          </a:xfrm>
        </p:spPr>
        <p:txBody>
          <a:bodyPr anchor="t">
            <a:normAutofit/>
          </a:bodyPr>
          <a:lstStyle>
            <a:lvl1pPr marL="0" indent="0" algn="r" defTabSz="914400" rtl="0" eaLnBrk="1" latinLnBrk="0" hangingPunct="1">
              <a:spcBef>
                <a:spcPct val="20000"/>
              </a:spcBef>
              <a:buClr>
                <a:schemeClr val="tx1">
                  <a:lumMod val="50000"/>
                  <a:lumOff val="50000"/>
                </a:schemeClr>
              </a:buClr>
              <a:buFont typeface="Wingdings" pitchFamily="2" charset="2"/>
              <a:buNone/>
              <a:defRPr lang="en-US" sz="1400" kern="1200" dirty="0" smtClean="0">
                <a:solidFill>
                  <a:schemeClr val="tx2"/>
                </a:solidFill>
                <a:latin typeface="+mn-lt"/>
                <a:ea typeface="+mn-ea"/>
                <a:cs typeface="+mn-cs"/>
              </a:defRPr>
            </a:lvl1pPr>
          </a:lstStyle>
          <a:p>
            <a:pPr lvl="0"/>
            <a:r>
              <a:rPr lang="it-IT" smtClean="0"/>
              <a:t>Fare clic per modificare stili del testo dello schema</a:t>
            </a:r>
          </a:p>
        </p:txBody>
      </p:sp>
    </p:spTree>
    <p:extLst>
      <p:ext uri="{BB962C8B-B14F-4D97-AF65-F5344CB8AC3E}">
        <p14:creationId xmlns:p14="http://schemas.microsoft.com/office/powerpoint/2010/main" val="89437808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3429000"/>
            <a:ext cx="3124200" cy="2667000"/>
          </a:xfrm>
        </p:spPr>
        <p:txBody>
          <a:bodyPr>
            <a:normAutofit/>
          </a:bodyPr>
          <a:lstStyle>
            <a:lvl1pPr marL="228600" indent="-182880">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Content Placeholder 3"/>
          <p:cNvSpPr>
            <a:spLocks noGrp="1"/>
          </p:cNvSpPr>
          <p:nvPr>
            <p:ph sz="half" idx="2"/>
          </p:nvPr>
        </p:nvSpPr>
        <p:spPr>
          <a:xfrm>
            <a:off x="457200" y="457200"/>
            <a:ext cx="3124200" cy="2667000"/>
          </a:xfrm>
        </p:spPr>
        <p:txBody>
          <a:bodyPr>
            <a:normAutofit/>
          </a:bodyPr>
          <a:lstStyle>
            <a:lvl1pPr marL="228600" indent="-182880">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11" name="Title 1"/>
          <p:cNvSpPr>
            <a:spLocks noGrp="1"/>
          </p:cNvSpPr>
          <p:nvPr>
            <p:ph type="title"/>
          </p:nvPr>
        </p:nvSpPr>
        <p:spPr>
          <a:xfrm>
            <a:off x="4876800" y="457200"/>
            <a:ext cx="2819400" cy="5714999"/>
          </a:xfrm>
        </p:spPr>
        <p:txBody>
          <a:bodyPr/>
          <a:lstStyle/>
          <a:p>
            <a:r>
              <a:rPr lang="it-IT" smtClean="0"/>
              <a:t>Fare clic per modificare lo stile del titolo</a:t>
            </a:r>
            <a:endParaRPr lang="en-US"/>
          </a:p>
        </p:txBody>
      </p:sp>
      <p:sp>
        <p:nvSpPr>
          <p:cNvPr id="9" name="Date Placeholder 8"/>
          <p:cNvSpPr>
            <a:spLocks noGrp="1"/>
          </p:cNvSpPr>
          <p:nvPr>
            <p:ph type="dt" sz="half" idx="10"/>
          </p:nvPr>
        </p:nvSpPr>
        <p:spPr/>
        <p:txBody>
          <a:bodyPr/>
          <a:lstStyle/>
          <a:p>
            <a:fld id="{FDB0CC50-BC05-49FA-8D78-2F532B60D5BA}" type="datetimeFigureOut">
              <a:rPr lang="it-IT" smtClean="0">
                <a:solidFill>
                  <a:prstClr val="black">
                    <a:lumMod val="50000"/>
                    <a:lumOff val="50000"/>
                  </a:prstClr>
                </a:solidFill>
              </a:rPr>
              <a:pPr/>
              <a:t>19/12/2014</a:t>
            </a:fld>
            <a:endParaRPr lang="it-IT" dirty="0">
              <a:solidFill>
                <a:prstClr val="black">
                  <a:lumMod val="50000"/>
                  <a:lumOff val="50000"/>
                </a:prstClr>
              </a:solidFill>
            </a:endParaRPr>
          </a:p>
        </p:txBody>
      </p:sp>
      <p:sp>
        <p:nvSpPr>
          <p:cNvPr id="13" name="Slide Number Placeholder 12"/>
          <p:cNvSpPr>
            <a:spLocks noGrp="1"/>
          </p:cNvSpPr>
          <p:nvPr>
            <p:ph type="sldNum" sz="quarter" idx="11"/>
          </p:nvPr>
        </p:nvSpPr>
        <p:spPr/>
        <p:txBody>
          <a:bodyPr/>
          <a:lstStyle/>
          <a:p>
            <a:fld id="{247ED125-EAAC-4950-9342-2B3D25F17183}" type="slidenum">
              <a:rPr lang="it-IT" smtClean="0">
                <a:solidFill>
                  <a:prstClr val="black">
                    <a:lumMod val="50000"/>
                    <a:lumOff val="50000"/>
                  </a:prstClr>
                </a:solidFill>
              </a:rPr>
              <a:pPr/>
              <a:t>‹N›</a:t>
            </a:fld>
            <a:endParaRPr lang="it-IT" dirty="0">
              <a:solidFill>
                <a:prstClr val="black">
                  <a:lumMod val="50000"/>
                  <a:lumOff val="50000"/>
                </a:prstClr>
              </a:solidFill>
            </a:endParaRPr>
          </a:p>
        </p:txBody>
      </p:sp>
      <p:sp>
        <p:nvSpPr>
          <p:cNvPr id="14" name="Footer Placeholder 13"/>
          <p:cNvSpPr>
            <a:spLocks noGrp="1"/>
          </p:cNvSpPr>
          <p:nvPr>
            <p:ph type="ftr" sz="quarter" idx="12"/>
          </p:nvPr>
        </p:nvSpPr>
        <p:spPr/>
        <p:txBody>
          <a:bodyPr/>
          <a:lstStyle/>
          <a:p>
            <a:endParaRPr lang="it-IT" dirty="0">
              <a:solidFill>
                <a:prstClr val="black"/>
              </a:solidFill>
            </a:endParaRPr>
          </a:p>
        </p:txBody>
      </p:sp>
    </p:spTree>
    <p:extLst>
      <p:ext uri="{BB962C8B-B14F-4D97-AF65-F5344CB8AC3E}">
        <p14:creationId xmlns:p14="http://schemas.microsoft.com/office/powerpoint/2010/main" val="3870910983"/>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275238"/>
            <a:ext cx="3581400" cy="411162"/>
          </a:xfrm>
        </p:spPr>
        <p:txBody>
          <a:bodyPr anchor="b">
            <a:noAutofit/>
          </a:bodyPr>
          <a:lstStyle>
            <a:lvl1pPr marL="0" indent="0" algn="ctr">
              <a:buNone/>
              <a:defRPr sz="1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Content Placeholder 3"/>
          <p:cNvSpPr>
            <a:spLocks noGrp="1"/>
          </p:cNvSpPr>
          <p:nvPr>
            <p:ph sz="half" idx="2"/>
          </p:nvPr>
        </p:nvSpPr>
        <p:spPr>
          <a:xfrm>
            <a:off x="457200" y="675288"/>
            <a:ext cx="3581400" cy="2525112"/>
          </a:xfrm>
        </p:spPr>
        <p:txBody>
          <a:bodyPr anchor="t">
            <a:normAutofit/>
          </a:bodyPr>
          <a:lstStyle>
            <a:lvl1pPr marL="228600" indent="-182880">
              <a:defRPr sz="1400"/>
            </a:lvl1pPr>
            <a:lvl2pPr>
              <a:defRPr sz="1400"/>
            </a:lvl2pPr>
            <a:lvl3pPr>
              <a:defRPr sz="1400"/>
            </a:lvl3pPr>
            <a:lvl4pPr>
              <a:defRPr sz="1400" baseline="0"/>
            </a:lvl4pPr>
            <a:lvl5pPr>
              <a:buFont typeface="Wingdings" pitchFamily="2" charset="2"/>
              <a:buChar char="§"/>
              <a:defRPr sz="1400"/>
            </a:lvl5pPr>
            <a:lvl6pPr>
              <a:buFont typeface="Wingdings" pitchFamily="2" charset="2"/>
              <a:buChar char="§"/>
              <a:defRPr sz="1400"/>
            </a:lvl6pPr>
            <a:lvl7pPr>
              <a:defRPr sz="1400"/>
            </a:lvl7pPr>
            <a:lvl8pPr>
              <a:defRPr sz="1400"/>
            </a:lvl8pPr>
            <a:lvl9pPr>
              <a:defRPr sz="14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smtClean="0"/>
          </a:p>
        </p:txBody>
      </p:sp>
      <p:sp>
        <p:nvSpPr>
          <p:cNvPr id="5" name="Text Placeholder 4"/>
          <p:cNvSpPr>
            <a:spLocks noGrp="1"/>
          </p:cNvSpPr>
          <p:nvPr>
            <p:ph type="body" sz="quarter" idx="3"/>
          </p:nvPr>
        </p:nvSpPr>
        <p:spPr>
          <a:xfrm>
            <a:off x="457199" y="3429000"/>
            <a:ext cx="3581400" cy="411162"/>
          </a:xfrm>
        </p:spPr>
        <p:txBody>
          <a:bodyPr anchor="b">
            <a:noAutofit/>
          </a:bodyPr>
          <a:lstStyle>
            <a:lvl1pPr marL="0" indent="0" algn="ctr">
              <a:buNone/>
              <a:defRPr sz="1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Content Placeholder 5"/>
          <p:cNvSpPr>
            <a:spLocks noGrp="1"/>
          </p:cNvSpPr>
          <p:nvPr>
            <p:ph sz="quarter" idx="4"/>
          </p:nvPr>
        </p:nvSpPr>
        <p:spPr>
          <a:xfrm>
            <a:off x="457199" y="3840162"/>
            <a:ext cx="3581400" cy="2515198"/>
          </a:xfrm>
        </p:spPr>
        <p:txBody>
          <a:bodyPr anchor="t">
            <a:normAutofit/>
          </a:bodyPr>
          <a:lstStyle>
            <a:lvl1pPr marL="228600" indent="-182880">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smtClean="0"/>
          </a:p>
        </p:txBody>
      </p:sp>
      <p:sp>
        <p:nvSpPr>
          <p:cNvPr id="11" name="Title 1"/>
          <p:cNvSpPr>
            <a:spLocks noGrp="1"/>
          </p:cNvSpPr>
          <p:nvPr>
            <p:ph type="title"/>
          </p:nvPr>
        </p:nvSpPr>
        <p:spPr>
          <a:xfrm>
            <a:off x="4876800" y="457200"/>
            <a:ext cx="2819400" cy="5714999"/>
          </a:xfrm>
        </p:spPr>
        <p:txBody>
          <a:bodyPr/>
          <a:lstStyle/>
          <a:p>
            <a:r>
              <a:rPr lang="it-IT" smtClean="0"/>
              <a:t>Fare clic per modificare lo stile del titolo</a:t>
            </a:r>
            <a:endParaRPr lang="en-US"/>
          </a:p>
        </p:txBody>
      </p:sp>
      <p:sp>
        <p:nvSpPr>
          <p:cNvPr id="12" name="Date Placeholder 11"/>
          <p:cNvSpPr>
            <a:spLocks noGrp="1"/>
          </p:cNvSpPr>
          <p:nvPr>
            <p:ph type="dt" sz="half" idx="10"/>
          </p:nvPr>
        </p:nvSpPr>
        <p:spPr/>
        <p:txBody>
          <a:bodyPr/>
          <a:lstStyle/>
          <a:p>
            <a:fld id="{FDB0CC50-BC05-49FA-8D78-2F532B60D5BA}" type="datetimeFigureOut">
              <a:rPr lang="it-IT" smtClean="0">
                <a:solidFill>
                  <a:prstClr val="black">
                    <a:lumMod val="50000"/>
                    <a:lumOff val="50000"/>
                  </a:prstClr>
                </a:solidFill>
              </a:rPr>
              <a:pPr/>
              <a:t>19/12/2014</a:t>
            </a:fld>
            <a:endParaRPr lang="it-IT" dirty="0">
              <a:solidFill>
                <a:prstClr val="black">
                  <a:lumMod val="50000"/>
                  <a:lumOff val="50000"/>
                </a:prstClr>
              </a:solidFill>
            </a:endParaRPr>
          </a:p>
        </p:txBody>
      </p:sp>
      <p:sp>
        <p:nvSpPr>
          <p:cNvPr id="14" name="Slide Number Placeholder 13"/>
          <p:cNvSpPr>
            <a:spLocks noGrp="1"/>
          </p:cNvSpPr>
          <p:nvPr>
            <p:ph type="sldNum" sz="quarter" idx="11"/>
          </p:nvPr>
        </p:nvSpPr>
        <p:spPr/>
        <p:txBody>
          <a:bodyPr/>
          <a:lstStyle/>
          <a:p>
            <a:fld id="{247ED125-EAAC-4950-9342-2B3D25F17183}" type="slidenum">
              <a:rPr lang="it-IT" smtClean="0">
                <a:solidFill>
                  <a:prstClr val="black">
                    <a:lumMod val="50000"/>
                    <a:lumOff val="50000"/>
                  </a:prstClr>
                </a:solidFill>
              </a:rPr>
              <a:pPr/>
              <a:t>‹N›</a:t>
            </a:fld>
            <a:endParaRPr lang="it-IT" dirty="0">
              <a:solidFill>
                <a:prstClr val="black">
                  <a:lumMod val="50000"/>
                  <a:lumOff val="50000"/>
                </a:prstClr>
              </a:solidFill>
            </a:endParaRPr>
          </a:p>
        </p:txBody>
      </p:sp>
      <p:sp>
        <p:nvSpPr>
          <p:cNvPr id="16" name="Footer Placeholder 15"/>
          <p:cNvSpPr>
            <a:spLocks noGrp="1"/>
          </p:cNvSpPr>
          <p:nvPr>
            <p:ph type="ftr" sz="quarter" idx="12"/>
          </p:nvPr>
        </p:nvSpPr>
        <p:spPr/>
        <p:txBody>
          <a:bodyPr/>
          <a:lstStyle/>
          <a:p>
            <a:endParaRPr lang="it-IT" dirty="0">
              <a:solidFill>
                <a:prstClr val="black"/>
              </a:solidFill>
            </a:endParaRPr>
          </a:p>
        </p:txBody>
      </p:sp>
    </p:spTree>
    <p:extLst>
      <p:ext uri="{BB962C8B-B14F-4D97-AF65-F5344CB8AC3E}">
        <p14:creationId xmlns:p14="http://schemas.microsoft.com/office/powerpoint/2010/main" val="894794333"/>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a:xfrm>
            <a:off x="3733800" y="457200"/>
            <a:ext cx="3962400" cy="5715000"/>
          </a:xfrm>
        </p:spPr>
        <p:txBody>
          <a:bodyPr/>
          <a:lstStyle/>
          <a:p>
            <a:r>
              <a:rPr lang="it-IT" smtClean="0"/>
              <a:t>Fare clic per modificare lo stile del titolo</a:t>
            </a:r>
            <a:endParaRPr lang="en-US" dirty="0"/>
          </a:p>
        </p:txBody>
      </p:sp>
      <p:sp>
        <p:nvSpPr>
          <p:cNvPr id="9" name="Date Placeholder 8"/>
          <p:cNvSpPr>
            <a:spLocks noGrp="1"/>
          </p:cNvSpPr>
          <p:nvPr>
            <p:ph type="dt" sz="half" idx="10"/>
          </p:nvPr>
        </p:nvSpPr>
        <p:spPr/>
        <p:txBody>
          <a:bodyPr/>
          <a:lstStyle/>
          <a:p>
            <a:fld id="{FDB0CC50-BC05-49FA-8D78-2F532B60D5BA}" type="datetimeFigureOut">
              <a:rPr lang="it-IT" smtClean="0">
                <a:solidFill>
                  <a:prstClr val="black">
                    <a:lumMod val="50000"/>
                    <a:lumOff val="50000"/>
                  </a:prstClr>
                </a:solidFill>
              </a:rPr>
              <a:pPr/>
              <a:t>19/12/2014</a:t>
            </a:fld>
            <a:endParaRPr lang="it-IT" dirty="0">
              <a:solidFill>
                <a:prstClr val="black">
                  <a:lumMod val="50000"/>
                  <a:lumOff val="50000"/>
                </a:prstClr>
              </a:solidFill>
            </a:endParaRPr>
          </a:p>
        </p:txBody>
      </p:sp>
      <p:sp>
        <p:nvSpPr>
          <p:cNvPr id="10" name="Slide Number Placeholder 9"/>
          <p:cNvSpPr>
            <a:spLocks noGrp="1"/>
          </p:cNvSpPr>
          <p:nvPr>
            <p:ph type="sldNum" sz="quarter" idx="11"/>
          </p:nvPr>
        </p:nvSpPr>
        <p:spPr/>
        <p:txBody>
          <a:bodyPr/>
          <a:lstStyle/>
          <a:p>
            <a:fld id="{247ED125-EAAC-4950-9342-2B3D25F17183}" type="slidenum">
              <a:rPr lang="it-IT" smtClean="0">
                <a:solidFill>
                  <a:prstClr val="black">
                    <a:lumMod val="50000"/>
                    <a:lumOff val="50000"/>
                  </a:prstClr>
                </a:solidFill>
              </a:rPr>
              <a:pPr/>
              <a:t>‹N›</a:t>
            </a:fld>
            <a:endParaRPr lang="it-IT" dirty="0">
              <a:solidFill>
                <a:prstClr val="black">
                  <a:lumMod val="50000"/>
                  <a:lumOff val="50000"/>
                </a:prstClr>
              </a:solidFill>
            </a:endParaRPr>
          </a:p>
        </p:txBody>
      </p:sp>
      <p:sp>
        <p:nvSpPr>
          <p:cNvPr id="11" name="Footer Placeholder 10"/>
          <p:cNvSpPr>
            <a:spLocks noGrp="1"/>
          </p:cNvSpPr>
          <p:nvPr>
            <p:ph type="ftr" sz="quarter" idx="12"/>
          </p:nvPr>
        </p:nvSpPr>
        <p:spPr/>
        <p:txBody>
          <a:bodyPr/>
          <a:lstStyle/>
          <a:p>
            <a:endParaRPr lang="it-IT" dirty="0">
              <a:solidFill>
                <a:prstClr val="black"/>
              </a:solidFill>
            </a:endParaRPr>
          </a:p>
        </p:txBody>
      </p:sp>
    </p:spTree>
    <p:extLst>
      <p:ext uri="{BB962C8B-B14F-4D97-AF65-F5344CB8AC3E}">
        <p14:creationId xmlns:p14="http://schemas.microsoft.com/office/powerpoint/2010/main" val="3847421682"/>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p>
            <a:fld id="{FDB0CC50-BC05-49FA-8D78-2F532B60D5BA}" type="datetimeFigureOut">
              <a:rPr lang="it-IT" smtClean="0">
                <a:solidFill>
                  <a:prstClr val="black">
                    <a:lumMod val="50000"/>
                    <a:lumOff val="50000"/>
                  </a:prstClr>
                </a:solidFill>
              </a:rPr>
              <a:pPr/>
              <a:t>19/12/2014</a:t>
            </a:fld>
            <a:endParaRPr lang="it-IT" dirty="0">
              <a:solidFill>
                <a:prstClr val="black">
                  <a:lumMod val="50000"/>
                  <a:lumOff val="50000"/>
                </a:prstClr>
              </a:solidFill>
            </a:endParaRPr>
          </a:p>
        </p:txBody>
      </p:sp>
      <p:sp>
        <p:nvSpPr>
          <p:cNvPr id="9" name="Slide Number Placeholder 8"/>
          <p:cNvSpPr>
            <a:spLocks noGrp="1"/>
          </p:cNvSpPr>
          <p:nvPr>
            <p:ph type="sldNum" sz="quarter" idx="11"/>
          </p:nvPr>
        </p:nvSpPr>
        <p:spPr/>
        <p:txBody>
          <a:bodyPr/>
          <a:lstStyle/>
          <a:p>
            <a:fld id="{247ED125-EAAC-4950-9342-2B3D25F17183}" type="slidenum">
              <a:rPr lang="it-IT" smtClean="0">
                <a:solidFill>
                  <a:prstClr val="black">
                    <a:lumMod val="50000"/>
                    <a:lumOff val="50000"/>
                  </a:prstClr>
                </a:solidFill>
              </a:rPr>
              <a:pPr/>
              <a:t>‹N›</a:t>
            </a:fld>
            <a:endParaRPr lang="it-IT" dirty="0">
              <a:solidFill>
                <a:prstClr val="black">
                  <a:lumMod val="50000"/>
                  <a:lumOff val="50000"/>
                </a:prstClr>
              </a:solidFill>
            </a:endParaRPr>
          </a:p>
        </p:txBody>
      </p:sp>
      <p:sp>
        <p:nvSpPr>
          <p:cNvPr id="10" name="Footer Placeholder 9"/>
          <p:cNvSpPr>
            <a:spLocks noGrp="1"/>
          </p:cNvSpPr>
          <p:nvPr>
            <p:ph type="ftr" sz="quarter" idx="12"/>
          </p:nvPr>
        </p:nvSpPr>
        <p:spPr/>
        <p:txBody>
          <a:bodyPr/>
          <a:lstStyle/>
          <a:p>
            <a:endParaRPr lang="it-IT" dirty="0">
              <a:solidFill>
                <a:prstClr val="black"/>
              </a:solidFill>
            </a:endParaRPr>
          </a:p>
        </p:txBody>
      </p:sp>
    </p:spTree>
    <p:extLst>
      <p:ext uri="{BB962C8B-B14F-4D97-AF65-F5344CB8AC3E}">
        <p14:creationId xmlns:p14="http://schemas.microsoft.com/office/powerpoint/2010/main" val="375324185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5181600" y="1676400"/>
            <a:ext cx="2514600" cy="1874837"/>
          </a:xfrm>
        </p:spPr>
        <p:txBody>
          <a:bodyPr anchor="b">
            <a:normAutofit/>
          </a:bodyPr>
          <a:lstStyle>
            <a:lvl1pPr algn="r">
              <a:defRPr sz="2000" b="0">
                <a:effectLst/>
              </a:defRPr>
            </a:lvl1pPr>
          </a:lstStyle>
          <a:p>
            <a:r>
              <a:rPr lang="it-IT" smtClean="0"/>
              <a:t>Fare clic per modificare lo stile del titolo</a:t>
            </a:r>
            <a:endParaRPr lang="en-US" dirty="0"/>
          </a:p>
        </p:txBody>
      </p:sp>
      <p:sp>
        <p:nvSpPr>
          <p:cNvPr id="3" name="Content Placeholder 2"/>
          <p:cNvSpPr>
            <a:spLocks noGrp="1"/>
          </p:cNvSpPr>
          <p:nvPr>
            <p:ph idx="1"/>
          </p:nvPr>
        </p:nvSpPr>
        <p:spPr>
          <a:xfrm>
            <a:off x="304800" y="1676400"/>
            <a:ext cx="4700016" cy="3505200"/>
          </a:xfrm>
        </p:spPr>
        <p:txBody>
          <a:bodyPr>
            <a:normAutofit/>
          </a:bodyPr>
          <a:lstStyle>
            <a:lvl1pPr marL="228600" indent="-182880">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smtClean="0"/>
          </a:p>
        </p:txBody>
      </p:sp>
      <p:sp>
        <p:nvSpPr>
          <p:cNvPr id="14" name="Text Placeholder 3"/>
          <p:cNvSpPr>
            <a:spLocks noGrp="1"/>
          </p:cNvSpPr>
          <p:nvPr>
            <p:ph type="body" sz="half" idx="2"/>
          </p:nvPr>
        </p:nvSpPr>
        <p:spPr>
          <a:xfrm>
            <a:off x="5486400" y="3552372"/>
            <a:ext cx="2209800" cy="1629228"/>
          </a:xfrm>
        </p:spPr>
        <p:txBody>
          <a:bodyPr anchor="t">
            <a:normAutofit/>
          </a:bodyPr>
          <a:lstStyle>
            <a:lvl1pPr marL="0" indent="0" algn="r">
              <a:buNone/>
              <a:defRPr sz="12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15" name="Date Placeholder 14"/>
          <p:cNvSpPr>
            <a:spLocks noGrp="1"/>
          </p:cNvSpPr>
          <p:nvPr>
            <p:ph type="dt" sz="half" idx="10"/>
          </p:nvPr>
        </p:nvSpPr>
        <p:spPr/>
        <p:txBody>
          <a:bodyPr/>
          <a:lstStyle/>
          <a:p>
            <a:fld id="{FDB0CC50-BC05-49FA-8D78-2F532B60D5BA}" type="datetimeFigureOut">
              <a:rPr lang="it-IT" smtClean="0">
                <a:solidFill>
                  <a:prstClr val="black">
                    <a:lumMod val="50000"/>
                    <a:lumOff val="50000"/>
                  </a:prstClr>
                </a:solidFill>
              </a:rPr>
              <a:pPr/>
              <a:t>19/12/2014</a:t>
            </a:fld>
            <a:endParaRPr lang="it-IT" dirty="0">
              <a:solidFill>
                <a:prstClr val="black">
                  <a:lumMod val="50000"/>
                  <a:lumOff val="50000"/>
                </a:prstClr>
              </a:solidFill>
            </a:endParaRPr>
          </a:p>
        </p:txBody>
      </p:sp>
      <p:sp>
        <p:nvSpPr>
          <p:cNvPr id="16" name="Slide Number Placeholder 15"/>
          <p:cNvSpPr>
            <a:spLocks noGrp="1"/>
          </p:cNvSpPr>
          <p:nvPr>
            <p:ph type="sldNum" sz="quarter" idx="11"/>
          </p:nvPr>
        </p:nvSpPr>
        <p:spPr/>
        <p:txBody>
          <a:bodyPr/>
          <a:lstStyle/>
          <a:p>
            <a:fld id="{247ED125-EAAC-4950-9342-2B3D25F17183}" type="slidenum">
              <a:rPr lang="it-IT" smtClean="0">
                <a:solidFill>
                  <a:prstClr val="black">
                    <a:lumMod val="50000"/>
                    <a:lumOff val="50000"/>
                  </a:prstClr>
                </a:solidFill>
              </a:rPr>
              <a:pPr/>
              <a:t>‹N›</a:t>
            </a:fld>
            <a:endParaRPr lang="it-IT" dirty="0">
              <a:solidFill>
                <a:prstClr val="black">
                  <a:lumMod val="50000"/>
                  <a:lumOff val="50000"/>
                </a:prstClr>
              </a:solidFill>
            </a:endParaRPr>
          </a:p>
        </p:txBody>
      </p:sp>
      <p:sp>
        <p:nvSpPr>
          <p:cNvPr id="17" name="Footer Placeholder 16"/>
          <p:cNvSpPr>
            <a:spLocks noGrp="1"/>
          </p:cNvSpPr>
          <p:nvPr>
            <p:ph type="ftr" sz="quarter" idx="12"/>
          </p:nvPr>
        </p:nvSpPr>
        <p:spPr/>
        <p:txBody>
          <a:bodyPr/>
          <a:lstStyle/>
          <a:p>
            <a:endParaRPr lang="it-IT" dirty="0">
              <a:solidFill>
                <a:prstClr val="black"/>
              </a:solidFill>
            </a:endParaRPr>
          </a:p>
        </p:txBody>
      </p:sp>
    </p:spTree>
    <p:extLst>
      <p:ext uri="{BB962C8B-B14F-4D97-AF65-F5344CB8AC3E}">
        <p14:creationId xmlns:p14="http://schemas.microsoft.com/office/powerpoint/2010/main" val="299027905"/>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04800" y="1676400"/>
            <a:ext cx="4696967" cy="35052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smtClean="0"/>
              <a:t>Fare clic sull'icona per inserire un'immagine</a:t>
            </a:r>
            <a:endParaRPr lang="en-US"/>
          </a:p>
        </p:txBody>
      </p:sp>
      <p:sp>
        <p:nvSpPr>
          <p:cNvPr id="11" name="Title 1"/>
          <p:cNvSpPr>
            <a:spLocks noGrp="1"/>
          </p:cNvSpPr>
          <p:nvPr>
            <p:ph type="title"/>
          </p:nvPr>
        </p:nvSpPr>
        <p:spPr>
          <a:xfrm>
            <a:off x="5181600" y="1676400"/>
            <a:ext cx="2514600" cy="1875972"/>
          </a:xfrm>
        </p:spPr>
        <p:txBody>
          <a:bodyPr anchor="b">
            <a:normAutofit/>
          </a:bodyPr>
          <a:lstStyle>
            <a:lvl1pPr algn="r">
              <a:defRPr sz="2000" b="0">
                <a:effectLst/>
              </a:defRPr>
            </a:lvl1pPr>
          </a:lstStyle>
          <a:p>
            <a:r>
              <a:rPr lang="it-IT" smtClean="0"/>
              <a:t>Fare clic per modificare lo stile del titolo</a:t>
            </a:r>
            <a:endParaRPr lang="en-US" dirty="0"/>
          </a:p>
        </p:txBody>
      </p:sp>
      <p:sp>
        <p:nvSpPr>
          <p:cNvPr id="12" name="Text Placeholder 3"/>
          <p:cNvSpPr>
            <a:spLocks noGrp="1"/>
          </p:cNvSpPr>
          <p:nvPr>
            <p:ph type="body" sz="half" idx="2"/>
          </p:nvPr>
        </p:nvSpPr>
        <p:spPr>
          <a:xfrm>
            <a:off x="5486400" y="3552372"/>
            <a:ext cx="2209800" cy="1629228"/>
          </a:xfrm>
        </p:spPr>
        <p:txBody>
          <a:bodyPr anchor="t">
            <a:normAutofit/>
          </a:bodyPr>
          <a:lstStyle>
            <a:lvl1pPr marL="0" indent="0" algn="r">
              <a:buNone/>
              <a:defRPr sz="12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16" name="Date Placeholder 15"/>
          <p:cNvSpPr>
            <a:spLocks noGrp="1"/>
          </p:cNvSpPr>
          <p:nvPr>
            <p:ph type="dt" sz="half" idx="10"/>
          </p:nvPr>
        </p:nvSpPr>
        <p:spPr/>
        <p:txBody>
          <a:bodyPr/>
          <a:lstStyle/>
          <a:p>
            <a:fld id="{FDB0CC50-BC05-49FA-8D78-2F532B60D5BA}" type="datetimeFigureOut">
              <a:rPr lang="it-IT" smtClean="0">
                <a:solidFill>
                  <a:prstClr val="black">
                    <a:lumMod val="50000"/>
                    <a:lumOff val="50000"/>
                  </a:prstClr>
                </a:solidFill>
              </a:rPr>
              <a:pPr/>
              <a:t>19/12/2014</a:t>
            </a:fld>
            <a:endParaRPr lang="it-IT" dirty="0">
              <a:solidFill>
                <a:prstClr val="black">
                  <a:lumMod val="50000"/>
                  <a:lumOff val="50000"/>
                </a:prstClr>
              </a:solidFill>
            </a:endParaRPr>
          </a:p>
        </p:txBody>
      </p:sp>
      <p:sp>
        <p:nvSpPr>
          <p:cNvPr id="17" name="Slide Number Placeholder 16"/>
          <p:cNvSpPr>
            <a:spLocks noGrp="1"/>
          </p:cNvSpPr>
          <p:nvPr>
            <p:ph type="sldNum" sz="quarter" idx="11"/>
          </p:nvPr>
        </p:nvSpPr>
        <p:spPr/>
        <p:txBody>
          <a:bodyPr/>
          <a:lstStyle/>
          <a:p>
            <a:fld id="{247ED125-EAAC-4950-9342-2B3D25F17183}" type="slidenum">
              <a:rPr lang="it-IT" smtClean="0">
                <a:solidFill>
                  <a:prstClr val="black">
                    <a:lumMod val="50000"/>
                    <a:lumOff val="50000"/>
                  </a:prstClr>
                </a:solidFill>
              </a:rPr>
              <a:pPr/>
              <a:t>‹N›</a:t>
            </a:fld>
            <a:endParaRPr lang="it-IT" dirty="0">
              <a:solidFill>
                <a:prstClr val="black">
                  <a:lumMod val="50000"/>
                  <a:lumOff val="50000"/>
                </a:prstClr>
              </a:solidFill>
            </a:endParaRPr>
          </a:p>
        </p:txBody>
      </p:sp>
      <p:sp>
        <p:nvSpPr>
          <p:cNvPr id="18" name="Footer Placeholder 17"/>
          <p:cNvSpPr>
            <a:spLocks noGrp="1"/>
          </p:cNvSpPr>
          <p:nvPr>
            <p:ph type="ftr" sz="quarter" idx="12"/>
          </p:nvPr>
        </p:nvSpPr>
        <p:spPr/>
        <p:txBody>
          <a:bodyPr/>
          <a:lstStyle/>
          <a:p>
            <a:endParaRPr lang="it-IT" dirty="0">
              <a:solidFill>
                <a:prstClr val="black"/>
              </a:solidFill>
            </a:endParaRPr>
          </a:p>
        </p:txBody>
      </p:sp>
    </p:spTree>
    <p:extLst>
      <p:ext uri="{BB962C8B-B14F-4D97-AF65-F5344CB8AC3E}">
        <p14:creationId xmlns:p14="http://schemas.microsoft.com/office/powerpoint/2010/main" val="130416446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Picture 11" descr="sphere2.png"/>
          <p:cNvPicPr>
            <a:picLocks noChangeAspect="1"/>
          </p:cNvPicPr>
          <p:nvPr/>
        </p:nvPicPr>
        <p:blipFill>
          <a:blip r:embed="rId13" cstate="print"/>
          <a:stretch>
            <a:fillRect/>
          </a:stretch>
        </p:blipFill>
        <p:spPr>
          <a:xfrm>
            <a:off x="8823693" y="0"/>
            <a:ext cx="320307" cy="6858000"/>
          </a:xfrm>
          <a:prstGeom prst="rect">
            <a:avLst/>
          </a:prstGeom>
        </p:spPr>
      </p:pic>
      <p:sp>
        <p:nvSpPr>
          <p:cNvPr id="2" name="Title Placeholder 1"/>
          <p:cNvSpPr>
            <a:spLocks noGrp="1"/>
          </p:cNvSpPr>
          <p:nvPr>
            <p:ph type="title"/>
          </p:nvPr>
        </p:nvSpPr>
        <p:spPr>
          <a:xfrm>
            <a:off x="4876800" y="457200"/>
            <a:ext cx="2819400" cy="5715000"/>
          </a:xfrm>
          <a:prstGeom prst="rect">
            <a:avLst/>
          </a:prstGeom>
        </p:spPr>
        <p:txBody>
          <a:bodyPr vert="horz" lIns="91440" tIns="45720" rIns="91440" bIns="45720" rtlCol="0" anchor="ctr">
            <a:normAutofit/>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457200" y="457200"/>
            <a:ext cx="3657600" cy="5714999"/>
          </a:xfrm>
          <a:prstGeom prst="rect">
            <a:avLst/>
          </a:prstGeom>
        </p:spPr>
        <p:txBody>
          <a:bodyPr vert="horz" lIns="91440" tIns="45720" rIns="91440" bIns="45720" rtlCol="0" anchor="ctr">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8" name="Slide Number Placeholder 7"/>
          <p:cNvSpPr>
            <a:spLocks noGrp="1"/>
          </p:cNvSpPr>
          <p:nvPr>
            <p:ph type="sldNum" sz="quarter" idx="4"/>
          </p:nvPr>
        </p:nvSpPr>
        <p:spPr>
          <a:xfrm>
            <a:off x="7772400" y="6400800"/>
            <a:ext cx="533400" cy="152400"/>
          </a:xfrm>
          <a:prstGeom prst="rect">
            <a:avLst/>
          </a:prstGeom>
        </p:spPr>
        <p:txBody>
          <a:bodyPr vert="horz" lIns="91440" tIns="45720" rIns="91440" bIns="45720" rtlCol="0" anchor="ctr"/>
          <a:lstStyle>
            <a:lvl1pPr algn="ctr">
              <a:defRPr sz="1050">
                <a:solidFill>
                  <a:schemeClr val="tx1">
                    <a:lumMod val="50000"/>
                    <a:lumOff val="50000"/>
                  </a:schemeClr>
                </a:solidFill>
              </a:defRPr>
            </a:lvl1pPr>
          </a:lstStyle>
          <a:p>
            <a:fld id="{247ED125-EAAC-4950-9342-2B3D25F17183}" type="slidenum">
              <a:rPr lang="it-IT" smtClean="0">
                <a:solidFill>
                  <a:prstClr val="black">
                    <a:lumMod val="50000"/>
                    <a:lumOff val="50000"/>
                  </a:prstClr>
                </a:solidFill>
              </a:rPr>
              <a:pPr/>
              <a:t>‹N›</a:t>
            </a:fld>
            <a:endParaRPr lang="it-IT" dirty="0">
              <a:solidFill>
                <a:prstClr val="black">
                  <a:lumMod val="50000"/>
                  <a:lumOff val="50000"/>
                </a:prstClr>
              </a:solidFill>
            </a:endParaRPr>
          </a:p>
        </p:txBody>
      </p:sp>
      <p:sp>
        <p:nvSpPr>
          <p:cNvPr id="9" name="Date Placeholder 8"/>
          <p:cNvSpPr>
            <a:spLocks noGrp="1"/>
          </p:cNvSpPr>
          <p:nvPr>
            <p:ph type="dt" sz="half" idx="2"/>
          </p:nvPr>
        </p:nvSpPr>
        <p:spPr>
          <a:xfrm>
            <a:off x="4876801" y="6426201"/>
            <a:ext cx="2819399" cy="126999"/>
          </a:xfrm>
          <a:prstGeom prst="rect">
            <a:avLst/>
          </a:prstGeom>
        </p:spPr>
        <p:txBody>
          <a:bodyPr vert="horz" lIns="91440" tIns="45720" rIns="91440" bIns="45720" rtlCol="0" anchor="ctr"/>
          <a:lstStyle>
            <a:lvl1pPr algn="r">
              <a:defRPr sz="1050">
                <a:solidFill>
                  <a:schemeClr val="tx1">
                    <a:lumMod val="50000"/>
                    <a:lumOff val="50000"/>
                  </a:schemeClr>
                </a:solidFill>
              </a:defRPr>
            </a:lvl1pPr>
          </a:lstStyle>
          <a:p>
            <a:fld id="{FDB0CC50-BC05-49FA-8D78-2F532B60D5BA}" type="datetimeFigureOut">
              <a:rPr lang="it-IT" smtClean="0">
                <a:solidFill>
                  <a:prstClr val="black">
                    <a:lumMod val="50000"/>
                    <a:lumOff val="50000"/>
                  </a:prstClr>
                </a:solidFill>
              </a:rPr>
              <a:pPr/>
              <a:t>19/12/2014</a:t>
            </a:fld>
            <a:endParaRPr lang="it-IT" dirty="0">
              <a:solidFill>
                <a:prstClr val="black">
                  <a:lumMod val="50000"/>
                  <a:lumOff val="50000"/>
                </a:prstClr>
              </a:solidFill>
            </a:endParaRPr>
          </a:p>
        </p:txBody>
      </p:sp>
      <p:sp>
        <p:nvSpPr>
          <p:cNvPr id="10" name="Footer Placeholder 9"/>
          <p:cNvSpPr>
            <a:spLocks noGrp="1"/>
          </p:cNvSpPr>
          <p:nvPr>
            <p:ph type="ftr" sz="quarter" idx="3"/>
          </p:nvPr>
        </p:nvSpPr>
        <p:spPr>
          <a:xfrm>
            <a:off x="4875213" y="6296248"/>
            <a:ext cx="2820987" cy="152400"/>
          </a:xfrm>
          <a:prstGeom prst="rect">
            <a:avLst/>
          </a:prstGeom>
        </p:spPr>
        <p:txBody>
          <a:bodyPr vert="horz" lIns="91440" tIns="45720" rIns="91440" bIns="45720" rtlCol="0" anchor="b"/>
          <a:lstStyle>
            <a:lvl1pPr algn="r">
              <a:defRPr sz="1050">
                <a:solidFill>
                  <a:schemeClr val="tx1"/>
                </a:solidFill>
              </a:defRPr>
            </a:lvl1pPr>
          </a:lstStyle>
          <a:p>
            <a:endParaRPr lang="it-IT" dirty="0">
              <a:solidFill>
                <a:prstClr val="black"/>
              </a:solidFill>
            </a:endParaRPr>
          </a:p>
        </p:txBody>
      </p:sp>
    </p:spTree>
    <p:extLst>
      <p:ext uri="{BB962C8B-B14F-4D97-AF65-F5344CB8AC3E}">
        <p14:creationId xmlns:p14="http://schemas.microsoft.com/office/powerpoint/2010/main" val="42413130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algn="r" defTabSz="914400" rtl="0" eaLnBrk="1" latinLnBrk="0" hangingPunct="1">
        <a:spcBef>
          <a:spcPct val="0"/>
        </a:spcBef>
        <a:buNone/>
        <a:defRPr sz="2800" kern="1200">
          <a:gradFill>
            <a:gsLst>
              <a:gs pos="0">
                <a:schemeClr val="tx1">
                  <a:lumMod val="50000"/>
                </a:schemeClr>
              </a:gs>
              <a:gs pos="61000">
                <a:schemeClr val="tx1"/>
              </a:gs>
            </a:gsLst>
            <a:lin ang="5400000" scaled="0"/>
          </a:gradFill>
          <a:effectLst/>
          <a:latin typeface="+mj-lt"/>
          <a:ea typeface="+mj-ea"/>
          <a:cs typeface="+mj-cs"/>
        </a:defRPr>
      </a:lvl1pPr>
    </p:titleStyle>
    <p:bodyStyle>
      <a:lvl1pPr marL="182880" indent="-182880" algn="l" defTabSz="914400" rtl="0" eaLnBrk="1" latinLnBrk="0" hangingPunct="1">
        <a:spcBef>
          <a:spcPct val="20000"/>
        </a:spcBef>
        <a:buClr>
          <a:schemeClr val="tx1">
            <a:lumMod val="50000"/>
            <a:lumOff val="50000"/>
          </a:schemeClr>
        </a:buClr>
        <a:buFont typeface="Wingdings" pitchFamily="2" charset="2"/>
        <a:buChar char="§"/>
        <a:defRPr sz="1800" kern="1200">
          <a:solidFill>
            <a:schemeClr val="tx1">
              <a:lumMod val="85000"/>
            </a:schemeClr>
          </a:solidFill>
          <a:latin typeface="+mn-lt"/>
          <a:ea typeface="+mn-ea"/>
          <a:cs typeface="+mn-cs"/>
        </a:defRPr>
      </a:lvl1pPr>
      <a:lvl2pPr marL="411480" indent="-182880" algn="l" defTabSz="914400" rtl="0" eaLnBrk="1" latinLnBrk="0" hangingPunct="1">
        <a:spcBef>
          <a:spcPct val="20000"/>
        </a:spcBef>
        <a:buClr>
          <a:schemeClr val="tx1">
            <a:lumMod val="50000"/>
            <a:lumOff val="50000"/>
          </a:schemeClr>
        </a:buClr>
        <a:buFont typeface="Wingdings" pitchFamily="2" charset="2"/>
        <a:buChar char="§"/>
        <a:defRPr sz="1400" kern="1200">
          <a:solidFill>
            <a:schemeClr val="tx1">
              <a:lumMod val="85000"/>
            </a:schemeClr>
          </a:solidFill>
          <a:latin typeface="+mn-lt"/>
          <a:ea typeface="+mn-ea"/>
          <a:cs typeface="+mn-cs"/>
        </a:defRPr>
      </a:lvl2pPr>
      <a:lvl3pPr marL="594360" indent="-182880" algn="l" defTabSz="914400" rtl="0" eaLnBrk="1" latinLnBrk="0" hangingPunct="1">
        <a:spcBef>
          <a:spcPct val="20000"/>
        </a:spcBef>
        <a:buClr>
          <a:schemeClr val="tx1">
            <a:lumMod val="50000"/>
            <a:lumOff val="50000"/>
          </a:schemeClr>
        </a:buClr>
        <a:buFont typeface="Wingdings" pitchFamily="2" charset="2"/>
        <a:buChar char="§"/>
        <a:defRPr sz="1400" kern="1200">
          <a:solidFill>
            <a:schemeClr val="tx1">
              <a:lumMod val="85000"/>
            </a:schemeClr>
          </a:solidFill>
          <a:latin typeface="+mn-lt"/>
          <a:ea typeface="+mn-ea"/>
          <a:cs typeface="+mn-cs"/>
        </a:defRPr>
      </a:lvl3pPr>
      <a:lvl4pPr marL="777240" indent="-182880" algn="l" defTabSz="914400" rtl="0" eaLnBrk="1" latinLnBrk="0" hangingPunct="1">
        <a:spcBef>
          <a:spcPct val="20000"/>
        </a:spcBef>
        <a:buClr>
          <a:schemeClr val="tx1">
            <a:lumMod val="50000"/>
            <a:lumOff val="50000"/>
          </a:schemeClr>
        </a:buClr>
        <a:buFont typeface="Wingdings" pitchFamily="2" charset="2"/>
        <a:buChar char="§"/>
        <a:defRPr sz="1400" kern="1200">
          <a:solidFill>
            <a:schemeClr val="tx1">
              <a:lumMod val="85000"/>
            </a:schemeClr>
          </a:solidFill>
          <a:latin typeface="+mn-lt"/>
          <a:ea typeface="+mn-ea"/>
          <a:cs typeface="+mn-cs"/>
        </a:defRPr>
      </a:lvl4pPr>
      <a:lvl5pPr marL="960120" indent="-182880" algn="l" defTabSz="914400" rtl="0" eaLnBrk="1" latinLnBrk="0" hangingPunct="1">
        <a:spcBef>
          <a:spcPct val="20000"/>
        </a:spcBef>
        <a:buClr>
          <a:schemeClr val="tx1">
            <a:lumMod val="50000"/>
            <a:lumOff val="50000"/>
          </a:schemeClr>
        </a:buClr>
        <a:buFont typeface="Wingdings" pitchFamily="2" charset="2"/>
        <a:buChar char="§"/>
        <a:defRPr sz="1400" kern="1200">
          <a:solidFill>
            <a:schemeClr val="tx1">
              <a:lumMod val="85000"/>
            </a:schemeClr>
          </a:solidFill>
          <a:latin typeface="+mn-lt"/>
          <a:ea typeface="+mn-ea"/>
          <a:cs typeface="+mn-cs"/>
        </a:defRPr>
      </a:lvl5pPr>
      <a:lvl6pPr marL="1143000" indent="-182880" algn="l" defTabSz="914400" rtl="0" eaLnBrk="1" latinLnBrk="0" hangingPunct="1">
        <a:spcBef>
          <a:spcPts val="288"/>
        </a:spcBef>
        <a:buClr>
          <a:schemeClr val="tx1">
            <a:lumMod val="50000"/>
            <a:lumOff val="50000"/>
          </a:schemeClr>
        </a:buClr>
        <a:buFont typeface="Wingdings" pitchFamily="2" charset="2"/>
        <a:buChar char="§"/>
        <a:defRPr sz="1400" kern="1200" baseline="0">
          <a:solidFill>
            <a:schemeClr val="tx1"/>
          </a:solidFill>
          <a:latin typeface="+mn-lt"/>
          <a:ea typeface="+mn-ea"/>
          <a:cs typeface="+mn-cs"/>
        </a:defRPr>
      </a:lvl6pPr>
      <a:lvl7pPr marL="1325880" indent="-182880" algn="l" defTabSz="914400" rtl="0" eaLnBrk="1" latinLnBrk="0" hangingPunct="1">
        <a:spcBef>
          <a:spcPts val="288"/>
        </a:spcBef>
        <a:buClr>
          <a:schemeClr val="tx1">
            <a:lumMod val="50000"/>
            <a:lumOff val="50000"/>
          </a:schemeClr>
        </a:buClr>
        <a:buFont typeface="Wingdings" pitchFamily="2" charset="2"/>
        <a:buChar char="§"/>
        <a:defRPr sz="1400" kern="1200" baseline="0">
          <a:solidFill>
            <a:schemeClr val="tx1"/>
          </a:solidFill>
          <a:latin typeface="+mn-lt"/>
          <a:ea typeface="+mn-ea"/>
          <a:cs typeface="+mn-cs"/>
        </a:defRPr>
      </a:lvl7pPr>
      <a:lvl8pPr marL="1508760" indent="-182880" algn="l" defTabSz="914400" rtl="0" eaLnBrk="1" latinLnBrk="0" hangingPunct="1">
        <a:spcBef>
          <a:spcPts val="288"/>
        </a:spcBef>
        <a:buClr>
          <a:schemeClr val="tx1">
            <a:lumMod val="50000"/>
            <a:lumOff val="50000"/>
          </a:schemeClr>
        </a:buClr>
        <a:buFont typeface="Wingdings" pitchFamily="2" charset="2"/>
        <a:buChar char="§"/>
        <a:defRPr sz="1400" kern="1200" baseline="0">
          <a:solidFill>
            <a:schemeClr val="tx1"/>
          </a:solidFill>
          <a:latin typeface="+mn-lt"/>
          <a:ea typeface="+mn-ea"/>
          <a:cs typeface="+mn-cs"/>
        </a:defRPr>
      </a:lvl8pPr>
      <a:lvl9pPr marL="1691640" indent="-182880" algn="l" defTabSz="914400" rtl="0" eaLnBrk="1" latinLnBrk="0" hangingPunct="1">
        <a:spcBef>
          <a:spcPts val="288"/>
        </a:spcBef>
        <a:buClr>
          <a:schemeClr val="tx1">
            <a:lumMod val="50000"/>
            <a:lumOff val="50000"/>
          </a:schemeClr>
        </a:buClr>
        <a:buFont typeface="Wingdings" pitchFamily="2" charset="2"/>
        <a:buChar char="§"/>
        <a:defRPr sz="14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8.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72886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egnaposto contenuto 3"/>
          <p:cNvSpPr>
            <a:spLocks noGrp="1"/>
          </p:cNvSpPr>
          <p:nvPr>
            <p:ph idx="1"/>
          </p:nvPr>
        </p:nvSpPr>
        <p:spPr>
          <a:xfrm>
            <a:off x="251520" y="908720"/>
            <a:ext cx="6248400" cy="5715000"/>
          </a:xfrm>
        </p:spPr>
        <p:txBody>
          <a:bodyPr>
            <a:normAutofit/>
          </a:bodyPr>
          <a:lstStyle/>
          <a:p>
            <a:pPr marL="0" indent="0">
              <a:buNone/>
            </a:pPr>
            <a:endParaRPr lang="it-IT" sz="1400" dirty="0" smtClean="0"/>
          </a:p>
          <a:p>
            <a:pPr marL="0" indent="0">
              <a:buNone/>
            </a:pPr>
            <a:endParaRPr lang="it-IT" sz="1400" dirty="0"/>
          </a:p>
          <a:p>
            <a:pPr marL="0" indent="0">
              <a:buNone/>
            </a:pPr>
            <a:endParaRPr lang="it-IT" sz="1400" dirty="0" smtClean="0"/>
          </a:p>
          <a:p>
            <a:pPr marL="0" indent="0">
              <a:buNone/>
            </a:pPr>
            <a:endParaRPr lang="it-IT" sz="1400" dirty="0"/>
          </a:p>
        </p:txBody>
      </p:sp>
      <p:sp>
        <p:nvSpPr>
          <p:cNvPr id="5" name="Segnaposto testo 4"/>
          <p:cNvSpPr>
            <a:spLocks noGrp="1"/>
          </p:cNvSpPr>
          <p:nvPr>
            <p:ph type="body" sz="half" idx="2"/>
          </p:nvPr>
        </p:nvSpPr>
        <p:spPr>
          <a:xfrm>
            <a:off x="3419872" y="604130"/>
            <a:ext cx="5724128" cy="6408712"/>
          </a:xfrm>
        </p:spPr>
        <p:txBody>
          <a:bodyPr>
            <a:noAutofit/>
          </a:bodyPr>
          <a:lstStyle/>
          <a:p>
            <a:pPr algn="just"/>
            <a:r>
              <a:rPr lang="it-IT" sz="1600" dirty="0" smtClean="0">
                <a:solidFill>
                  <a:schemeClr val="bg1"/>
                </a:solidFill>
                <a:latin typeface="Constantia" pitchFamily="18" charset="0"/>
                <a:ea typeface="Adobe Song Std L" pitchFamily="18" charset="-128"/>
                <a:cs typeface="Adobe Hebrew" pitchFamily="18" charset="-79"/>
              </a:rPr>
              <a:t>                             </a:t>
            </a:r>
          </a:p>
          <a:p>
            <a:pPr algn="just"/>
            <a:r>
              <a:rPr lang="it-IT" sz="1600" dirty="0">
                <a:solidFill>
                  <a:schemeClr val="bg1"/>
                </a:solidFill>
                <a:latin typeface="Constantia" pitchFamily="18" charset="0"/>
                <a:ea typeface="Adobe Song Std L" pitchFamily="18" charset="-128"/>
                <a:cs typeface="Adobe Hebrew" pitchFamily="18" charset="-79"/>
              </a:rPr>
              <a:t> </a:t>
            </a:r>
            <a:r>
              <a:rPr lang="it-IT" sz="1600" dirty="0" smtClean="0">
                <a:solidFill>
                  <a:schemeClr val="bg1"/>
                </a:solidFill>
                <a:latin typeface="Constantia" pitchFamily="18" charset="0"/>
                <a:ea typeface="Adobe Song Std L" pitchFamily="18" charset="-128"/>
                <a:cs typeface="Adobe Hebrew" pitchFamily="18" charset="-79"/>
              </a:rPr>
              <a:t>                              è un’astrofisica italiana, ricercatrice </a:t>
            </a:r>
            <a:r>
              <a:rPr lang="it-IT" sz="1600" dirty="0">
                <a:solidFill>
                  <a:schemeClr val="bg1"/>
                </a:solidFill>
                <a:latin typeface="Constantia" pitchFamily="18" charset="0"/>
                <a:ea typeface="Adobe Song Std L" pitchFamily="18" charset="-128"/>
                <a:cs typeface="Adobe Hebrew" pitchFamily="18" charset="-79"/>
              </a:rPr>
              <a:t>presso l‘osservatorio </a:t>
            </a:r>
            <a:r>
              <a:rPr lang="it-IT" sz="1600" dirty="0" smtClean="0">
                <a:solidFill>
                  <a:schemeClr val="bg1"/>
                </a:solidFill>
                <a:latin typeface="Constantia" pitchFamily="18" charset="0"/>
                <a:ea typeface="Adobe Song Std L" pitchFamily="18" charset="-128"/>
                <a:cs typeface="Adobe Hebrew" pitchFamily="18" charset="-79"/>
              </a:rPr>
              <a:t>astronomico di</a:t>
            </a:r>
            <a:r>
              <a:rPr lang="it-IT" sz="1600" dirty="0">
                <a:solidFill>
                  <a:schemeClr val="bg1"/>
                </a:solidFill>
                <a:latin typeface="Constantia" pitchFamily="18" charset="0"/>
                <a:ea typeface="Adobe Song Std L" pitchFamily="18" charset="-128"/>
                <a:cs typeface="Adobe Hebrew" pitchFamily="18" charset="-79"/>
              </a:rPr>
              <a:t> </a:t>
            </a:r>
            <a:r>
              <a:rPr lang="it-IT" sz="1600" dirty="0" smtClean="0">
                <a:solidFill>
                  <a:schemeClr val="bg1"/>
                </a:solidFill>
                <a:latin typeface="Constantia" pitchFamily="18" charset="0"/>
                <a:ea typeface="Adobe Song Std L" pitchFamily="18" charset="-128"/>
                <a:cs typeface="Adobe Hebrew" pitchFamily="18" charset="-79"/>
              </a:rPr>
              <a:t>Cagliari.  Nel</a:t>
            </a:r>
            <a:r>
              <a:rPr lang="it-IT" sz="1600" dirty="0">
                <a:solidFill>
                  <a:schemeClr val="bg1"/>
                </a:solidFill>
                <a:latin typeface="Constantia" pitchFamily="18" charset="0"/>
                <a:ea typeface="Adobe Song Std L" pitchFamily="18" charset="-128"/>
                <a:cs typeface="Adobe Hebrew" pitchFamily="18" charset="-79"/>
              </a:rPr>
              <a:t> 2005, </a:t>
            </a:r>
            <a:r>
              <a:rPr lang="it-IT" sz="1600" dirty="0" smtClean="0">
                <a:solidFill>
                  <a:schemeClr val="bg1"/>
                </a:solidFill>
                <a:latin typeface="Constantia" pitchFamily="18" charset="0"/>
                <a:ea typeface="Adobe Song Std L" pitchFamily="18" charset="-128"/>
                <a:cs typeface="Adobe Hebrew" pitchFamily="18" charset="-79"/>
              </a:rPr>
              <a:t>con </a:t>
            </a:r>
            <a:r>
              <a:rPr lang="it-IT" sz="1600" dirty="0">
                <a:solidFill>
                  <a:schemeClr val="bg1"/>
                </a:solidFill>
                <a:latin typeface="Constantia" pitchFamily="18" charset="0"/>
                <a:ea typeface="Adobe Song Std L" pitchFamily="18" charset="-128"/>
                <a:cs typeface="Adobe Hebrew" pitchFamily="18" charset="-79"/>
              </a:rPr>
              <a:t>i colleghi Andrea </a:t>
            </a:r>
            <a:r>
              <a:rPr lang="it-IT" sz="1600" dirty="0" smtClean="0">
                <a:solidFill>
                  <a:schemeClr val="bg1"/>
                </a:solidFill>
                <a:latin typeface="Constantia" pitchFamily="18" charset="0"/>
                <a:ea typeface="Adobe Song Std L" pitchFamily="18" charset="-128"/>
                <a:cs typeface="Adobe Hebrew" pitchFamily="18" charset="-79"/>
              </a:rPr>
              <a:t>Possenti</a:t>
            </a:r>
            <a:r>
              <a:rPr lang="it-IT" sz="1600" dirty="0">
                <a:solidFill>
                  <a:schemeClr val="bg1"/>
                </a:solidFill>
                <a:latin typeface="Constantia" pitchFamily="18" charset="0"/>
                <a:ea typeface="Adobe Song Std L" pitchFamily="18" charset="-128"/>
                <a:cs typeface="Adobe Hebrew" pitchFamily="18" charset="-79"/>
              </a:rPr>
              <a:t> e Nichi d’Amico, ha rivelato </a:t>
            </a:r>
            <a:r>
              <a:rPr lang="it-IT" sz="1600" dirty="0" smtClean="0">
                <a:solidFill>
                  <a:schemeClr val="bg1"/>
                </a:solidFill>
                <a:latin typeface="Constantia" pitchFamily="18" charset="0"/>
                <a:ea typeface="Adobe Song Std L" pitchFamily="18" charset="-128"/>
                <a:cs typeface="Adobe Hebrew" pitchFamily="18" charset="-79"/>
              </a:rPr>
              <a:t>al mondo l'esistenza </a:t>
            </a:r>
            <a:r>
              <a:rPr lang="it-IT" sz="1600" dirty="0">
                <a:solidFill>
                  <a:schemeClr val="bg1"/>
                </a:solidFill>
                <a:latin typeface="Constantia" pitchFamily="18" charset="0"/>
                <a:ea typeface="Adobe Song Std L" pitchFamily="18" charset="-128"/>
                <a:cs typeface="Adobe Hebrew" pitchFamily="18" charset="-79"/>
              </a:rPr>
              <a:t>della prima pulsar doppia.                                       </a:t>
            </a:r>
            <a:endParaRPr lang="it-IT" sz="1600" dirty="0" smtClean="0">
              <a:solidFill>
                <a:schemeClr val="bg1"/>
              </a:solidFill>
              <a:latin typeface="Constantia" pitchFamily="18" charset="0"/>
              <a:ea typeface="Adobe Song Std L" pitchFamily="18" charset="-128"/>
              <a:cs typeface="Adobe Hebrew" pitchFamily="18" charset="-79"/>
            </a:endParaRPr>
          </a:p>
          <a:p>
            <a:pPr algn="just"/>
            <a:r>
              <a:rPr lang="it-IT" sz="1600" dirty="0" smtClean="0">
                <a:solidFill>
                  <a:schemeClr val="bg1"/>
                </a:solidFill>
                <a:latin typeface="Constantia" pitchFamily="18" charset="0"/>
                <a:ea typeface="Adobe Song Std L" pitchFamily="18" charset="-128"/>
                <a:cs typeface="Adobe Hebrew" pitchFamily="18" charset="-79"/>
              </a:rPr>
              <a:t>Marta </a:t>
            </a:r>
            <a:r>
              <a:rPr lang="it-IT" sz="1600" dirty="0">
                <a:solidFill>
                  <a:schemeClr val="bg1"/>
                </a:solidFill>
                <a:latin typeface="Constantia" pitchFamily="18" charset="0"/>
                <a:ea typeface="Adobe Song Std L" pitchFamily="18" charset="-128"/>
                <a:cs typeface="Adobe Hebrew" pitchFamily="18" charset="-79"/>
              </a:rPr>
              <a:t>è nata a Torino il 30 novembre </a:t>
            </a:r>
            <a:r>
              <a:rPr lang="it-IT" sz="1600" dirty="0" smtClean="0">
                <a:solidFill>
                  <a:schemeClr val="bg1"/>
                </a:solidFill>
                <a:latin typeface="Constantia" pitchFamily="18" charset="0"/>
                <a:ea typeface="Adobe Song Std L" pitchFamily="18" charset="-128"/>
                <a:cs typeface="Adobe Hebrew" pitchFamily="18" charset="-79"/>
              </a:rPr>
              <a:t>1976, è membro del gruppo internazionale</a:t>
            </a:r>
            <a:r>
              <a:rPr lang="it-IT" sz="1600" dirty="0">
                <a:solidFill>
                  <a:schemeClr val="bg1"/>
                </a:solidFill>
                <a:latin typeface="Constantia" pitchFamily="18" charset="0"/>
                <a:ea typeface="Adobe Song Std L" pitchFamily="18" charset="-128"/>
                <a:cs typeface="Adobe Hebrew" pitchFamily="18" charset="-79"/>
              </a:rPr>
              <a:t> </a:t>
            </a:r>
            <a:r>
              <a:rPr lang="it-IT" sz="1600" i="1" dirty="0">
                <a:solidFill>
                  <a:schemeClr val="bg1"/>
                </a:solidFill>
                <a:latin typeface="Constantia" pitchFamily="18" charset="0"/>
                <a:ea typeface="Adobe Song Std L" pitchFamily="18" charset="-128"/>
                <a:cs typeface="Adobe Hebrew" pitchFamily="18" charset="-79"/>
              </a:rPr>
              <a:t>PulSE</a:t>
            </a:r>
            <a:r>
              <a:rPr lang="it-IT" sz="1600" dirty="0">
                <a:solidFill>
                  <a:schemeClr val="bg1"/>
                </a:solidFill>
                <a:latin typeface="Constantia" pitchFamily="18" charset="0"/>
                <a:ea typeface="Adobe Song Std L" pitchFamily="18" charset="-128"/>
                <a:cs typeface="Adobe Hebrew" pitchFamily="18" charset="-79"/>
              </a:rPr>
              <a:t> (</a:t>
            </a:r>
            <a:r>
              <a:rPr lang="it-IT" sz="1600" i="1" dirty="0">
                <a:solidFill>
                  <a:schemeClr val="bg1"/>
                </a:solidFill>
                <a:latin typeface="Constantia" pitchFamily="18" charset="0"/>
                <a:ea typeface="Adobe Song Std L" pitchFamily="18" charset="-128"/>
                <a:cs typeface="Adobe Hebrew" pitchFamily="18" charset="-79"/>
              </a:rPr>
              <a:t>Pulsar Science in Europe</a:t>
            </a:r>
            <a:r>
              <a:rPr lang="it-IT" sz="1600" dirty="0">
                <a:solidFill>
                  <a:schemeClr val="bg1"/>
                </a:solidFill>
                <a:latin typeface="Constantia" pitchFamily="18" charset="0"/>
                <a:ea typeface="Adobe Song Std L" pitchFamily="18" charset="-128"/>
                <a:cs typeface="Adobe Hebrew" pitchFamily="18" charset="-79"/>
              </a:rPr>
              <a:t>) e ha firmato </a:t>
            </a:r>
            <a:r>
              <a:rPr lang="it-IT" sz="1600" dirty="0" smtClean="0">
                <a:solidFill>
                  <a:schemeClr val="bg1"/>
                </a:solidFill>
                <a:latin typeface="Constantia" pitchFamily="18" charset="0"/>
                <a:ea typeface="Adobe Song Std L" pitchFamily="18" charset="-128"/>
                <a:cs typeface="Adobe Hebrew" pitchFamily="18" charset="-79"/>
              </a:rPr>
              <a:t>numerosi articoli </a:t>
            </a:r>
            <a:r>
              <a:rPr lang="it-IT" sz="1600" dirty="0">
                <a:solidFill>
                  <a:schemeClr val="bg1"/>
                </a:solidFill>
                <a:latin typeface="Constantia" pitchFamily="18" charset="0"/>
                <a:ea typeface="Adobe Song Std L" pitchFamily="18" charset="-128"/>
                <a:cs typeface="Adobe Hebrew" pitchFamily="18" charset="-79"/>
              </a:rPr>
              <a:t>su riviste </a:t>
            </a:r>
            <a:r>
              <a:rPr lang="it-IT" sz="1600" dirty="0" smtClean="0">
                <a:solidFill>
                  <a:schemeClr val="bg1"/>
                </a:solidFill>
                <a:latin typeface="Constantia" pitchFamily="18" charset="0"/>
                <a:ea typeface="Adobe Song Std L" pitchFamily="18" charset="-128"/>
                <a:cs typeface="Adobe Hebrew" pitchFamily="18" charset="-79"/>
              </a:rPr>
              <a:t>scientifiche prestigiose quali</a:t>
            </a:r>
            <a:r>
              <a:rPr lang="it-IT" sz="1600" dirty="0">
                <a:solidFill>
                  <a:schemeClr val="bg1"/>
                </a:solidFill>
                <a:latin typeface="Constantia" pitchFamily="18" charset="0"/>
                <a:ea typeface="Adobe Song Std L" pitchFamily="18" charset="-128"/>
                <a:cs typeface="Adobe Hebrew" pitchFamily="18" charset="-79"/>
              </a:rPr>
              <a:t> Nature e </a:t>
            </a:r>
            <a:r>
              <a:rPr lang="it-IT" sz="1600" dirty="0" smtClean="0">
                <a:solidFill>
                  <a:schemeClr val="bg1"/>
                </a:solidFill>
                <a:latin typeface="Constantia" pitchFamily="18" charset="0"/>
                <a:ea typeface="Adobe Song Std L" pitchFamily="18" charset="-128"/>
                <a:cs typeface="Adobe Hebrew" pitchFamily="18" charset="-79"/>
              </a:rPr>
              <a:t>Science. Nel 2005 si è aggiudicata il premio Descartes per «l’eccellenza nella ricerca scientifica collaborativa». La fama internazionale l’ha però raggiunta per la scoperta   della prima </a:t>
            </a:r>
            <a:r>
              <a:rPr lang="it-IT" sz="1600" dirty="0">
                <a:solidFill>
                  <a:schemeClr val="bg1"/>
                </a:solidFill>
                <a:latin typeface="Constantia" pitchFamily="18" charset="0"/>
                <a:ea typeface="Adobe Song Std L" pitchFamily="18" charset="-128"/>
                <a:cs typeface="Adobe Hebrew" pitchFamily="18" charset="-79"/>
              </a:rPr>
              <a:t> </a:t>
            </a:r>
            <a:r>
              <a:rPr lang="it-IT" sz="1600" dirty="0" smtClean="0">
                <a:solidFill>
                  <a:schemeClr val="bg1"/>
                </a:solidFill>
                <a:latin typeface="Constantia" pitchFamily="18" charset="0"/>
                <a:ea typeface="Adobe Song Std L" pitchFamily="18" charset="-128"/>
                <a:cs typeface="Adobe Hebrew" pitchFamily="18" charset="-79"/>
              </a:rPr>
              <a:t>pulsar  doppia che Marta descrive così : «</a:t>
            </a:r>
            <a:r>
              <a:rPr lang="it-IT" sz="1600" dirty="0">
                <a:solidFill>
                  <a:schemeClr val="bg1"/>
                </a:solidFill>
                <a:latin typeface="Constantia" pitchFamily="18" charset="0"/>
                <a:ea typeface="Adobe Song Std L" pitchFamily="18" charset="-128"/>
                <a:cs typeface="Adobe Hebrew" pitchFamily="18" charset="-79"/>
              </a:rPr>
              <a:t>Una pulsar è una sorta di cadavere spaziale, quello che rimane di una stella grande 8-10 volte il nostro sole che giunge alla fine della sua vita con un'enorme esplosione, che si chiama esplosione di supernova. Le parti esterne vengono espulse nel cosmo, invece il centro, che contiene qualcosa come una o due volte la massa del nostro sole, collassa su se stessa fino a formare una sfera del diametro di appena 20 km. Una materia talmente densa che un </a:t>
            </a:r>
            <a:r>
              <a:rPr lang="it-IT" sz="1600" dirty="0" smtClean="0">
                <a:solidFill>
                  <a:schemeClr val="bg1"/>
                </a:solidFill>
                <a:latin typeface="Constantia" pitchFamily="18" charset="0"/>
                <a:ea typeface="Adobe Song Std L" pitchFamily="18" charset="-128"/>
                <a:cs typeface="Adobe Hebrew" pitchFamily="18" charset="-79"/>
              </a:rPr>
              <a:t>cucchiaino </a:t>
            </a:r>
            <a:r>
              <a:rPr lang="it-IT" sz="1600" dirty="0">
                <a:solidFill>
                  <a:schemeClr val="bg1"/>
                </a:solidFill>
                <a:latin typeface="Constantia" pitchFamily="18" charset="0"/>
                <a:ea typeface="Adobe Song Std L" pitchFamily="18" charset="-128"/>
                <a:cs typeface="Adobe Hebrew" pitchFamily="18" charset="-79"/>
              </a:rPr>
              <a:t>peserebbe come 7 miliardi di persone. Le pulsar sono cadaveri spaziali ma emettono due fasci di onde radio, quindi nel ruotare si </a:t>
            </a:r>
            <a:r>
              <a:rPr lang="it-IT" sz="1600" dirty="0" smtClean="0">
                <a:solidFill>
                  <a:schemeClr val="bg1"/>
                </a:solidFill>
                <a:latin typeface="Constantia" pitchFamily="18" charset="0"/>
                <a:ea typeface="Adobe Song Std L" pitchFamily="18" charset="-128"/>
                <a:cs typeface="Adobe Hebrew" pitchFamily="18" charset="-79"/>
              </a:rPr>
              <a:t>comportano </a:t>
            </a:r>
            <a:r>
              <a:rPr lang="it-IT" sz="1600" dirty="0">
                <a:solidFill>
                  <a:schemeClr val="bg1"/>
                </a:solidFill>
                <a:latin typeface="Constantia" pitchFamily="18" charset="0"/>
                <a:ea typeface="Adobe Song Std L" pitchFamily="18" charset="-128"/>
                <a:cs typeface="Adobe Hebrew" pitchFamily="18" charset="-79"/>
              </a:rPr>
              <a:t>come </a:t>
            </a:r>
            <a:r>
              <a:rPr lang="it-IT" sz="1600" dirty="0" smtClean="0">
                <a:solidFill>
                  <a:schemeClr val="bg1"/>
                </a:solidFill>
                <a:latin typeface="Constantia" pitchFamily="18" charset="0"/>
                <a:ea typeface="Adobe Song Std L" pitchFamily="18" charset="-128"/>
                <a:cs typeface="Adobe Hebrew" pitchFamily="18" charset="-79"/>
              </a:rPr>
              <a:t>fari. La </a:t>
            </a:r>
            <a:r>
              <a:rPr lang="it-IT" sz="1600" dirty="0">
                <a:solidFill>
                  <a:schemeClr val="bg1"/>
                </a:solidFill>
                <a:latin typeface="Constantia" pitchFamily="18" charset="0"/>
                <a:ea typeface="Adobe Song Std L" pitchFamily="18" charset="-128"/>
                <a:cs typeface="Adobe Hebrew" pitchFamily="18" charset="-79"/>
              </a:rPr>
              <a:t>pulsar doppia ha la particolarità di ruotare intorno a </a:t>
            </a:r>
            <a:r>
              <a:rPr lang="it-IT" sz="1600" dirty="0" smtClean="0">
                <a:solidFill>
                  <a:schemeClr val="bg1"/>
                </a:solidFill>
                <a:latin typeface="Constantia" pitchFamily="18" charset="0"/>
                <a:ea typeface="Adobe Song Std L" pitchFamily="18" charset="-128"/>
                <a:cs typeface="Adobe Hebrew" pitchFamily="18" charset="-79"/>
              </a:rPr>
              <a:t>un'altra  pulsar per reciproca attrazione gravitazionale.»                                                                  </a:t>
            </a:r>
          </a:p>
          <a:p>
            <a:pPr algn="just"/>
            <a:r>
              <a:rPr lang="it-IT" sz="1600" b="1" dirty="0">
                <a:solidFill>
                  <a:schemeClr val="bg1"/>
                </a:solidFill>
                <a:latin typeface="Constantia" pitchFamily="18" charset="0"/>
                <a:ea typeface="Adobe Song Std L" pitchFamily="18" charset="-128"/>
                <a:cs typeface="Adobe Hebrew" pitchFamily="18" charset="-79"/>
              </a:rPr>
              <a:t> </a:t>
            </a:r>
            <a:r>
              <a:rPr lang="it-IT" sz="1600" b="1" dirty="0" smtClean="0">
                <a:solidFill>
                  <a:schemeClr val="bg1"/>
                </a:solidFill>
                <a:latin typeface="Constantia" pitchFamily="18" charset="0"/>
                <a:ea typeface="Adobe Song Std L" pitchFamily="18" charset="-128"/>
                <a:cs typeface="Adobe Hebrew" pitchFamily="18" charset="-79"/>
              </a:rPr>
              <a:t>                                                                                   </a:t>
            </a:r>
            <a:r>
              <a:rPr lang="it-IT" sz="1800" b="1" dirty="0" smtClean="0">
                <a:solidFill>
                  <a:schemeClr val="bg1"/>
                </a:solidFill>
                <a:latin typeface="Adobe Song Std L" pitchFamily="18" charset="-128"/>
                <a:ea typeface="Adobe Song Std L" pitchFamily="18" charset="-128"/>
                <a:cs typeface="Adobe Hebrew" pitchFamily="18" charset="-79"/>
              </a:rPr>
              <a:t>III A</a:t>
            </a:r>
            <a:r>
              <a:rPr lang="it-IT" sz="1800" dirty="0" smtClean="0">
                <a:solidFill>
                  <a:schemeClr val="bg1"/>
                </a:solidFill>
                <a:latin typeface="Adobe Song Std L" pitchFamily="18" charset="-128"/>
                <a:ea typeface="Adobe Song Std L" pitchFamily="18" charset="-128"/>
                <a:cs typeface="Adobe Hebrew" pitchFamily="18" charset="-79"/>
              </a:rPr>
              <a:t> -  </a:t>
            </a:r>
            <a:r>
              <a:rPr lang="it-IT" sz="1800" b="1" dirty="0" smtClean="0">
                <a:solidFill>
                  <a:schemeClr val="bg1"/>
                </a:solidFill>
                <a:latin typeface="Adobe Song Std L" pitchFamily="18" charset="-128"/>
                <a:ea typeface="Adobe Song Std L" pitchFamily="18" charset="-128"/>
                <a:cs typeface="Adobe Hebrew" pitchFamily="18" charset="-79"/>
              </a:rPr>
              <a:t>M. P</a:t>
            </a:r>
          </a:p>
          <a:p>
            <a:pPr algn="just"/>
            <a:endParaRPr lang="it-IT" sz="1800" dirty="0" smtClean="0">
              <a:solidFill>
                <a:schemeClr val="bg1"/>
              </a:solidFill>
              <a:latin typeface="Adobe Song Std L" pitchFamily="18" charset="-128"/>
              <a:ea typeface="Adobe Song Std L" pitchFamily="18" charset="-128"/>
              <a:cs typeface="Adobe Hebrew" pitchFamily="18" charset="-79"/>
            </a:endParaRPr>
          </a:p>
        </p:txBody>
      </p:sp>
      <p:sp>
        <p:nvSpPr>
          <p:cNvPr id="3" name="AutoShape 2" descr="data:image/jpeg;base64,/9j/4AAQSkZJRgABAQAAAQABAAD/2wCEAAkGBxQTEhUUEhQVFRUUFBUXFxcUGBQVFBUYFxQWFhcVFxcYHCggGRolHBQUITEhJSksLi4uFx8zODMsNygtLisBCgoKDg0OGhAQGywmHCQsLCwsLSwsLCwsLSwsLCwsLCwsLCwsLCwsLCwsLCwsLCwsLCwsLCwsKywsLCwsLCwsN//AABEIAPAAtAMBIgACEQEDEQH/xAAcAAABBQEBAQAAAAAAAAAAAAAAAQMEBQYCBwj/xAA9EAABAwIEAwYDBgUEAgMAAAABAAIRAyEEBRIxQVFhBhMicZGhMoGxQlJiwdHwBxQjcuFDgpLCsuIWU6L/xAAaAQADAQEBAQAAAAAAAAAAAAAAAQIDBAUG/8QAJhEAAgIBBAICAwADAAAAAAAAAAECEQMEEiExE1FBYQUiMiMzgf/aAAwDAQACEQMRAD8A83SFKhfSHkCIQhAAhCEhghKgIAEITlLnyuiwOEoT2KpAGR8J26dPcJlNciYISwhMQkJUQhAAhEIQAISoQIEIQgAQlSIGcQkXSEhnKEqEhiISoQAIQlAQA5QoF3EDz3+QG6l/yMCCept6bxCeyTC6i4nYQDeJnh7LXYZ9AMM0GGAJJd77fnyXFm1OyVG+PFuVmXoYAaTquPhMEGHNANwL7OHuujlTg2e6dE/EWuIPIg2ELW0MWGT3TGNmDLdWq2xBJ6qI8Oc7U8kk8XEk+pXOtVI1eFGEeyCQdwYXK1ec4dlTw2bVHwu4VBwaeSy9WmWkhwggwQeC9LFk3qzknDazhCVC1MxEJUIARKhCYCJUoCEAIhdJECOIQlRCRRyhKhSMREJUIARKAhScDQ1vAO3Hik3SsfZc4BnctYCL1j6ACZ9wrJws7q0qBloD6r3klzaTY1GLcCYnidlahkgid2m68XNy7O/HwhnLsR3lXS2ZLG+cnV+iuThgLPcAeW59AqrC4EBjHxdwj5NP+VI18hHlsskWyDnGAD9RpnUQAXMdDTH3m3KrC1tdoDiA6+h87x9l4/NWGZvaHNJrd2Wz8I1umeQI6781CrFlbU6gPFHjpnw6/wAQA2Xfj3Rimc0qbopK9FzHFrhBCbhXDarKjAKhAIs1/Fmw0v5hVuIw7mOLXCCPQ9R0XfjyKRzSjQyhKiFqQJCEqVAhIQlQgASLpCAG0LpIkUcwhLCISGIhKiEUAKdQGim5/EwG+f2T6z6KJTpyQBxKtmYbvKraYnS1ocbQJiWzfkPdYZ5UqNMat2OuxD8PSaGOOqp4r8o5HmSV3l2duLvGAYBM3G3kqzNMT3lRzhtsPIIy349ifC7bfZR4I+Plcj8r3cGhxebinSZDNRJqASYiNG8C5uOKz+JzKo/d0DkLKwz2nFKlx8da/wAqSpEafDDbdchlySurEXVN5aQQYIMgjgkRC6qMC3puFe7YbWi4jw1eNvxIp1Q9vd1A6B9o3fTJnf8ACqkK2ZWFeziG1h8Lj8NT8LuvVcs8bhzHo3jPdwyuxeEdTdDuNwRs4cwUyrkVN6dUQBbSB4mHaW9FAx2CNN0G4OzhsR+R6LbHl3dmc4URYQlQtjMCEiVKEAIhLCEgCo2Cm063FMjVIki4+tv3snKbg5visfQ+nJeZH8nC0mv+nU9NLlkZEJx9OFxC9GMlJWujnaa4YkIhdIVCJuWsHie7ZoPzgSR6W+ak0fBQNU/HVlo2m95EbWMei5dRgU6Q3c4F0zwv6Tb/AGpM9qDXob8NMaR58f0+S4/9mT6Oj+IFZClZc2XweLXD2KjQpWXjx8Nnb7fCV1T6MI9lhnDIo054VKny8NP9FSwrzNCTh2E//a6/+3/CpYWWn/gvL/QiISwiFuZCQhdQkQBaYfFCqA2o7S9vwVP+r+nVO0xoJpVW23c0nbhqp8lTqyweLa4CnW2HwPHxM6dWrmyYmv2ibQnfDIuMwmiCDqY74XDj0PI9FFhXrS6nqpvbqDuAjS8feZHHqoGOwOgBzTqpu2dyP3XRsVeLLu4ZM4UQYSwlhC3MxELpIkBWuoNIDgTNpgRBPAzZc1KhYJbsbHjF7XXeEr8L2A6wZsBNt1Fr4M6iW7Hgvk/pnsF1RrNLG6iBbfy/NLoBEtM+dlAw5Eu09LRFuIm8Dh81PwlQyWG/EXBMXtay6dPqMmJpJ8ejHJijLn5OYUnL6Op4tMX6dJ6TCZeBNtlY4dhZSmwNU6RPWR7XPoveyTqFnDCNyolYGrHe14sAAywv90+v1VGSrrNWODKdFoJ0DU7ciTsCel/VQ25W+xNgfn9FlhcYRtvsvInJ0iBClZePHvFnX3+yeHFT6OVC8kyBIHPnYT9VJwOHY14gA7/TbjKc9TCmkEcMr5GsyOqgNI/1QY82u/RVX8q77pHnZafEsik4cBVb7tfv+7XUEfCI4Ej8+HmfRc+LO1GkjSeJN2yqp4Bxna3ml/kiLki3DYHpMqzpcf7SuAOQ/fyCp55sSxxIb8G2T5kWMj5WXRwjQAb3nmpmIb4ncPE76+a4fYDbbpeSo8k/ZWyPoisw7b24fvijuRwb+/VSRsb7kCLX4n8lzTi5B29Et79j2r0P0cQyO7eJp8DxZ+Jv6J0sNMgOhzXDgBpqDhyAPXqoIvxH6KVh8WBLXjVTJ2Ju3q3kVlJPtMtP2NYzLmt8TfEzbq0/dN/dQBRB5+iv57ozIexws7g/8Lp4qLjMFDdbAY+0D8TOh6dVUcsvZLgvRUOpDh/2QpOk8vqlWu+XsjavRlKOkAiNXM2EE3MR5J/CyQQLmLRBtO59FDwtF7m2539LQJuplBppi4cOcggX+h29F48lR3DLi4VJPh4EjgI3i87qwwGBe+C0SQBN7AfNQK2J1OESRM29/krjKsboESLb8/fZEZ002iWnRY4TKS8wTE7RsfmVeYLCtNafsUADfiYvM8QICh5bmTTqcRZoHkTeL8/1Vl3JZQb9+p4nnY7zPEm5hdzzvLSvgxjBR5IuPdqdrP2riTtzb4uXkmtci/C4/O58vZW2W9n8RUBApkA/af4ACOIm5V7gexABBq1L7xTEf/o39k3OMew2tmJY+DMW5HYjiLwFJwmFcXwwOdvdoJkEGDYQvRcN2dw7DamCebvEfdWHdQLCACLDzUPN6KWP2edYHI6lSm9jQA4PbZxiAA4T6lTqHYx8eOo0XBsC4iJ5kc1f5K0mviOWq1+vJXOjio8skVsRlMP2Opt3e93o0eyls7MYcfYJ/ucStDolIaahzk/kraiobk1AX7pk73AN/mpDcEzgxv8AxCmEDmkc4c0t32OhhtIC0BBC7L23ul1t5hKwoY0dE27CsJu1p8wCpcjmEkDgiworcRlzTADKeknxgje1ojiqt2U06LpLT3Z4ifB0cOLfotLpSGnzCdiozTuyFF12ueAeAIj5WQrf+Re21Oppb90t1R5X26IVeSXsWxHjOX0KUaQ4NdGoXtteXEzO1gpGZYYd1qqAd5zEBrm9Wi/K5WIo1i109FpsjzR73kOBdqEbgSTYaiRfcKLvsfJArZW8eJxvNm8ed+AT/wDK1NAcAYFnHqTESdypufUXGpo8ILDDjeGnlPqtGA80ADIaQC12nTI2tzveVEtoyDkOUVHVGUmQdnHiIPA9QYXtmXZUymBDGh4aASB9J2XhlGo6kRUp1bwLDhe0xvt9VsMo7eVwWCq4aZ8Utvpi5nh6KFkSdBZ6gaa5LITGCzNlRocxwdIvH7suqmJPktHJFJHYA47JvEVWxbcxt5pnUmarfy+qnePaV2VVYr1o57fMf4Vq6u4qmypsVq3Mu+X2VZOKJSCKOy8xxTTmp1oskLbKbKGnOQ4LoU78F0QgBjSjSnLJdKLChlwXACf0I0osRyKh5lONrlAauHuCdioeFYdUKvq14MEgee6E9zFSPCsq7NvqFxIkCZNzpi5c4jyiE5ldUa4NM0yWuh0nSw7i0TbzUjBYt3wh1gPL9/4TQ1ucdUkkTaRwnfpIUb36IslZhXpmgGCGgTDySTUdq8Tjbha0p3FdpKgojDtaRTLA065JIBnUB9n5KvwuK0tLTDmknw7iTyHPb2XFTGAO1OkTaXXtwSc38IdkehiSSQDECY2Fr7ceCewGKc4CRIE/lP5eqtMry44h4DWa4LTpbDSRvJtstFS7AuqvIOprdEsc7fyImJ/RCqSGlZK/htind84AmIILTE/3b/uV6YSsv2S7IjDOLy7U4iDFmn8UG4K1QbyQuC0qG4XNQiPKPqnSmqzbIsoqcDUnEVY2neLfZVkXFZPNs9bhcQ9saqj/AIWjaebj0Vfiu1GJDQdAvuWgx5CU5BCLZui+yA8SsPhO09d7fAGEj7LpBU/LO2tInTXaaLtp+KmT/dFvmpspxaNSkKcaBugNRZI2xqCF2uXBMAhKBzStgbpHGUxHFWTYKuzHFCiObz8IHDrCk4/HClDWiXu2H6pjBZdJL6p1PPt0CoRX0sJqE1LuO8IWiaIsLeyRFio8hwPZnEQHVab7tJAmCBZ3y4AqJneMAeWtc1peC0NF9MxqN7SY3W97S/zOHw76lev3dhopUgYeSQ0h1Q3MS02AmVj/AP4zTfo7txf3jSQQNWl4PiaQPhBkf8U2qJqzO0cK/V3bAS0ut0J+XkoGKquEyBclp2gEEXH74LdZblvcMc8iXhsReWuBOqoeTQbDnsq/Gdnq1VlN9CmahsTYAtMkkk8QZHolQUV+Q5mafjaYIFhxLuXXgvTsgfisQ3VqDWRILgZ1AiWmDe88F5jmGT4mlX0m7n1HWaOMcBwEDZaXs/2rrBwGshtO2k3HUDa6hqhp0eulq5c6E1g6/eMDtjAkdU4Qg0E3TOMdppvdHwtcfQEp8hdY/Bj+XqvqmGilUJ8tBSQHkGRO7+qa1S73mTyHIei9JyvCarHSW2EbwvKMgxGppayfDTLjpBJEcTy4rqrm9SnUb43uJjZ5aB6bpOLcjsjSier5vkdEC3hdzH6LybtTSa15h1zx4HzW7yhuLrU5quqiSSC8McIOwIsSPmCsb2wyqpSdqqND2H7TZ0nrBu09L+aKpkyX62S+wHbbuCKOJYX0SQGvG9P/ANenBez/AMrSc0ObsQCCDuDsV815fhGEE03GBuAdvOP8L1P+G/aCdNFzyR8ME6oI2InblCo5pRfZt6mX/dM9ColSnFiFeKNj2DTqPD6IRJUNpgdSoGOxsO0M8TzwGzepXOIrvrHTQdpAPifE25BTMFgW0xa7ju47kp9AR8vy/T4neJ53P5BT+6TgK5klAHLm9B8zBQio9gMOcJ6oTJKrtY/C16DfC97W1GmdRhv2TOp1rE+ShUMJTptFSm1zJltJrSdJB/FtptJICjdo83oODmVKdSi2uKYBJBGkktJgfC0D5WVh2NwetnfkyzalJ+Bm0CwAJDWknoBwVvsEZ3Pco0lrmVXl+nRVkOAqOqWsDECYgFX2HxjaVCs6np8BDYBE26fNVPbjNab3NpUzLtRd4PFECxgcJAuuew/Z+qKbzUPdh5sb95JN4Gw4XJ4bJMEY/OsyqvD2Pc9zhUeQ03ImBAO9uh4rNit8Gn5iCLi1it723yE4Rwe2odD3ht7vMtjltP0VF2dyY4qo+m4lpYxxDmiWtqA6iIkWKkR6d/D2o5+GD3CJMTeSQSFqCFWdmsVTfRApNLWsgCZg9QTuFahqii0PZdQ1Ok8Pqq7tORVbXoVZphzNNHciq7TqJEbwREeZVtlz9JM7FQc8xoe92HNNzoa15IiHCSYBIt8JuqihM827B4vD0qFaniTpqVXFlQvtAEt0Twi6epMwbarQWNFVoA1MMsd+IcpWJrg0qhbUnUHPD9XMHjz3VvV06GllOtoAkONMg9fELEKJWenBR22bo5lUfs4tpiwDbFw5k8PIKvzTDNexzYN+ZLvqm8rxMNEnUCN1KxuKaGE9Fm2VSoy9bLGt0splrDp+yI1GTuRuVH7KYMgvLbEVhp5tI5dJkQoWY9oCxhcAJuAYAM8LqiybHPY8ODjJM/M81cU6tmOeUaUUfSDs1YGNcbueAQ0XJJEwoGNpVKo/q+Fpvob/ANj+Sa7L4mkcOx9IeItAcTcghWDje6tHCMMpACAAAuoThCXQnQDJajTa3yTroG65meCYhgUm8h6ShdVapBiCUJ0KzGVMkfj2tbhmM7qnUf3lapPd1aYcdDKbRd/MmQLReTGno5HRYCKzjWduQ4nTMbimDA9/NaejgA1oaSS0CI2HlDYsouaYcMpuLGgCPhaPyC0aJTMJjabWVmgUw1jaZB0ADSahDQ93ofVa3BYYimwH7IBWUbXealcmNQFMeKwAlxvJ6hW9XtZhqbRrqtmNmeI26BKUbGmWecZPSxTAys3U0EHeCCOqzHZ7s2MNi3hpcaTmEODr+Ln8wfYpKn8RcOHWZVcOJ8I9iVZYTt1gn7vcw/iaR7hLZL0Fo0QAAgCAOARPRdU3BwBbcESCNiF0WFRRQ2QvOv4g1X/zFnmO7aN44m3VehVsQxnxOA8yFj8+otr1SWUm1PCIcWkkbyAZFtlUOHYpco81zAEPa5wnWRBPEgAG/wAwtvkQY1kurGTuBt/ldU8lbisN3NhVaS+mbkA+EEHjB/JZPNMPVw1QUqwDXESADIImJkeSjKuTs02RbaZpMzxdFgJaZ8ll62YPqOgfDx8l1Rw2q+6uMryclrnG2oQPksUbuXwYvtBQJ0tHEyVxl+FDyGzEEQLXPU8Foe1dcUu6BEjxi1jcC6oOzmGY6pqqGw9VTbo52luPXv4eUXMpVGOPwvERfcFazSVn+wNBraLtJN3Tffay05C0guDnm+RsBISu3QhlIngroixohK2nOwUtmFHFOhkdAqUSXIjDCDiUii1+0GHYdJqSR92XD1CVVtJs0EKrz/LXV6TmNe5hI8LmkiCNtuCxGWdrMRSs7+q3k+x/5frK1GA7Y0KnxzSP4rt+Th+i02tCtM8WzfAPp1CysCHg31TfrfcKudTIX0g4Ua7f9OqPk5QB2Vwsy2kwE/haR6FaeReiNjPn+jQe8w1pceQBcfZaDLuw+Kqf6egc6h0+269iGQMbdgDTzpk0/a4SHA1h8L3f72tqf+JaVDn6KUfZnuz3Zyvh6eg4m3ANbZvkTdW7cqB+KpUd5uIHoFImq3drHddT2exaR7pRiXcabv8AaWO+hWLTNE0JSyuk3Zgnmb+5TlcACRw4KO/Mm6tIZVJtMN+GeJMquz7tPhcO099Wa0xIa4HUfJsSUqKXPRWZNXa3EOdwEgnhItA6iFif4hYltXMHhpBDGtYehEkj3TGadvzXlmEpig0F0On+o8HT4iABpMtJ3PxKly2hczvKjI+DbFBp2y4wY02V/luIhsE9FTtbZP4OnLx0WL6OlMpO3FPXT1fdqDbqCpv8LMgbVqGpUEsaLCN3f4Wu7LUWd80vaC3URcSBwBXoFalh6RDv6dMj+1srTHHcjmzSpkXLsBobDRuZ6dAp7cOeKr8V2nw7dnF/9oJ9yqvE9sT/AKVMebzPsP1W6xnM5GpZRATGMzGlS+N4b0m/oLrznNO1bjPeYgNH3WGPZt1mMd2opNEsBeep0j6ErRQJcj0zHdsQLUaZP4n2HyAufZZfNs8qPH9aqAPu7N/48VhKvaGvVMU/Db7Me5N/RBwLnglzi48mg3PUngtYY3LpGcppdl3V7Q0gYGt3UAR9UKlwlGGjW1odxFjHzIKFqsP2Q8q9F1Sz/DmxdpPEHdTaeJpujS8esfVQMXgy4QCCPuvAc223UKGcmbHwlpNz3TyG/IWHstZaWSfBCzxaNLT1Ay2QeYN/UKzw+e4lm1R3+7xfVedVMoqgzTrPbH3tP/kCErBj2Aw4OE76iY8pWMsM18GkckX8nq9DtlXHxNpu8wQfYqZT7cn7VH0d/heRPxeYNizXTtpcDPlIXb89xjDpfSBPHxMF/ItWfifovf8AZ7Ee3dFrS59N7QNzLSFkc4/iVUquIoNFNnAkBzz1M2HkvOM4z2rUAY+AQZLW8D1hU4x5abrkyS5pHuaLBjilLKrZp85rV6pmniKjCSS6HOaHE89JCxmZYSox39SSXcSdU/NXDMy8JPJOZt/Up2En4vZZqTPQzYMWSLlDszVGoWmQtNk+Z6yAbO9j/lZ/D4J7z4Wk9eCu8DlIZcmXdOCcmjixaWeT44PS8H2RxT6YeQ1s3DXGHfPkoowNSlVa2o0tJnyNuB4qBkvbLEYcBr/6zBwJOoDod/qtZT7YYPEMAdqpvBka7wYvcLF2OWknB+ydlWX+BpjcSqvtZhXUSKjWyHzMmwcNvIG/orV3aLDMYA2s0xyk+yw3aLPu/dDHO0Azc2lKDkpWjTFpPI6kuCmzHtBiW/Ya0c2gket1Awj62KLprHwxIuRfpYK271M1KbHbgTzgSu3HlW79ujPU/hXtbwy5+yG7KmsLQ9xuYANh1iFMc+i0EBrZPBulzum4lT6OXUoB0NO3BS2UwLAADkLL2seFVcapnyeWcoy2yu0QsFTBGpzTcggG0CLS31sn3smf2JT+lGhdCgkjBybI4ohCkaUKqRI/pRpT2lGlFiGdK4NEcvyKk6UhCQFe/BG+lxbPMagIm4HDcqNjtdKmYIc42HhgknjM/NXOlZ3tRWh1No5OJ8rAfmuXUtY8bkuzt0SWTNGM+jNVKegHi7if0VLiD4itDWaePrx/ys7XEOPmvn0z67UUktvR1TdaOqu8tdDWkngfkFQMddWeHxEwOXuf0Qw000pF8ypPQcF3Kih4G7gPM3UmkQdjPkpPYiwBXRjiF3oSNoFxAAknZJ8FUK1jeic0A2RUy2o3dp9DK4YlGSl0EWmRqtYsJaeRLeRjgq9+ZxHW6tsZRD2EHcXHMHmFjsabxy5K0jh1eWeLo3vZjG94HchH5/orvSsn/D+f6g4ENPWxP6rY6V9Bon/hR8T+Ue7UOT+aGtKXSnNKXSuqzzxktQndKVOwP//Z"/>
          <p:cNvSpPr>
            <a:spLocks noChangeAspect="1" noChangeArrowheads="1"/>
          </p:cNvSpPr>
          <p:nvPr/>
        </p:nvSpPr>
        <p:spPr bwMode="auto">
          <a:xfrm>
            <a:off x="155575" y="-1371600"/>
            <a:ext cx="2143125" cy="28575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solidFill>
                <a:prstClr val="black"/>
              </a:solidFill>
            </a:endParaRPr>
          </a:p>
        </p:txBody>
      </p:sp>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4544" y="1447918"/>
            <a:ext cx="3744416" cy="541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30620" y="26157"/>
            <a:ext cx="658813" cy="658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6024" y="-123744"/>
            <a:ext cx="1390650" cy="1450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ttangolo 9"/>
          <p:cNvSpPr/>
          <p:nvPr/>
        </p:nvSpPr>
        <p:spPr>
          <a:xfrm>
            <a:off x="569301" y="343734"/>
            <a:ext cx="4517262" cy="1015663"/>
          </a:xfrm>
          <a:prstGeom prst="rect">
            <a:avLst/>
          </a:prstGeom>
          <a:noFill/>
        </p:spPr>
        <p:txBody>
          <a:bodyPr wrap="none" lIns="91440" tIns="45720" rIns="91440" bIns="45720">
            <a:spAutoFit/>
          </a:bodyPr>
          <a:lstStyle/>
          <a:p>
            <a:pPr algn="ctr"/>
            <a:r>
              <a:rPr lang="it-IT" sz="6000" b="1" dirty="0">
                <a:ln w="24500" cmpd="dbl">
                  <a:solidFill>
                    <a:srgbClr val="59B0B9">
                      <a:shade val="85000"/>
                      <a:satMod val="155000"/>
                    </a:srgbClr>
                  </a:solidFill>
                  <a:prstDash val="solid"/>
                  <a:miter lim="800000"/>
                </a:ln>
                <a:gradFill>
                  <a:gsLst>
                    <a:gs pos="10000">
                      <a:srgbClr val="59B0B9">
                        <a:tint val="10000"/>
                        <a:satMod val="155000"/>
                      </a:srgbClr>
                    </a:gs>
                    <a:gs pos="60000">
                      <a:srgbClr val="59B0B9">
                        <a:tint val="30000"/>
                        <a:satMod val="155000"/>
                      </a:srgbClr>
                    </a:gs>
                    <a:gs pos="100000">
                      <a:srgbClr val="59B0B9">
                        <a:tint val="73000"/>
                        <a:satMod val="155000"/>
                      </a:srgbClr>
                    </a:gs>
                  </a:gsLst>
                  <a:lin ang="5400000"/>
                </a:gradFill>
                <a:effectLst>
                  <a:outerShdw blurRad="38100" dist="38100" dir="7020000" algn="tl">
                    <a:srgbClr val="000000">
                      <a:alpha val="35000"/>
                    </a:srgbClr>
                  </a:outerShdw>
                </a:effectLst>
              </a:rPr>
              <a:t>Marta </a:t>
            </a:r>
            <a:r>
              <a:rPr lang="it-IT" sz="6000" b="1" dirty="0" err="1">
                <a:ln w="24500" cmpd="dbl">
                  <a:solidFill>
                    <a:srgbClr val="59B0B9">
                      <a:shade val="85000"/>
                      <a:satMod val="155000"/>
                    </a:srgbClr>
                  </a:solidFill>
                  <a:prstDash val="solid"/>
                  <a:miter lim="800000"/>
                </a:ln>
                <a:gradFill>
                  <a:gsLst>
                    <a:gs pos="10000">
                      <a:srgbClr val="59B0B9">
                        <a:tint val="10000"/>
                        <a:satMod val="155000"/>
                      </a:srgbClr>
                    </a:gs>
                    <a:gs pos="60000">
                      <a:srgbClr val="59B0B9">
                        <a:tint val="30000"/>
                        <a:satMod val="155000"/>
                      </a:srgbClr>
                    </a:gs>
                    <a:gs pos="100000">
                      <a:srgbClr val="59B0B9">
                        <a:tint val="73000"/>
                        <a:satMod val="155000"/>
                      </a:srgbClr>
                    </a:gs>
                  </a:gsLst>
                  <a:lin ang="5400000"/>
                </a:gradFill>
                <a:effectLst>
                  <a:outerShdw blurRad="38100" dist="38100" dir="7020000" algn="tl">
                    <a:srgbClr val="000000">
                      <a:alpha val="35000"/>
                    </a:srgbClr>
                  </a:outerShdw>
                </a:effectLst>
              </a:rPr>
              <a:t>Burgay</a:t>
            </a:r>
            <a:endParaRPr lang="it-IT" sz="6000" b="1" dirty="0">
              <a:ln w="24500" cmpd="dbl">
                <a:solidFill>
                  <a:srgbClr val="59B0B9">
                    <a:shade val="85000"/>
                    <a:satMod val="155000"/>
                  </a:srgbClr>
                </a:solidFill>
                <a:prstDash val="solid"/>
                <a:miter lim="800000"/>
              </a:ln>
              <a:gradFill>
                <a:gsLst>
                  <a:gs pos="10000">
                    <a:srgbClr val="59B0B9">
                      <a:tint val="10000"/>
                      <a:satMod val="155000"/>
                    </a:srgbClr>
                  </a:gs>
                  <a:gs pos="60000">
                    <a:srgbClr val="59B0B9">
                      <a:tint val="30000"/>
                      <a:satMod val="155000"/>
                    </a:srgbClr>
                  </a:gs>
                  <a:gs pos="100000">
                    <a:srgbClr val="59B0B9">
                      <a:tint val="73000"/>
                      <a:satMod val="155000"/>
                    </a:srgbClr>
                  </a:gs>
                </a:gsLst>
                <a:lin ang="5400000"/>
              </a:gradFill>
              <a:effectLst>
                <a:outerShdw blurRad="38100" dist="38100" dir="7020000" algn="tl">
                  <a:srgbClr val="000000">
                    <a:alpha val="35000"/>
                  </a:srgbClr>
                </a:outerShdw>
              </a:effectLst>
            </a:endParaRPr>
          </a:p>
        </p:txBody>
      </p:sp>
    </p:spTree>
    <p:extLst>
      <p:ext uri="{BB962C8B-B14F-4D97-AF65-F5344CB8AC3E}">
        <p14:creationId xmlns:p14="http://schemas.microsoft.com/office/powerpoint/2010/main" val="2775722395"/>
      </p:ext>
    </p:extLst>
  </p:cSld>
  <p:clrMapOvr>
    <a:masterClrMapping/>
  </p:clrMapOvr>
  <mc:AlternateContent xmlns:mc="http://schemas.openxmlformats.org/markup-compatibility/2006" xmlns:p14="http://schemas.microsoft.com/office/powerpoint/2010/main">
    <mc:Choice Requires="p14">
      <p:transition spd="slow" p14:dur="5500">
        <p14:vortex dir="r"/>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Composito">
  <a:themeElements>
    <a:clrScheme name="Composito">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Composito">
      <a:majorFont>
        <a:latin typeface="Calibri"/>
        <a:ea typeface=""/>
        <a:cs typeface=""/>
        <a:font script="Jpan" typeface="ＭＳ Ｐゴシック"/>
        <a:font script="Hang" typeface="맑은 고딕"/>
        <a:font script="Hans" typeface="宋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omposito">
      <a:fillStyleLst>
        <a:solidFill>
          <a:schemeClr val="phClr"/>
        </a:solidFill>
        <a:gradFill rotWithShape="1">
          <a:gsLst>
            <a:gs pos="0">
              <a:schemeClr val="phClr">
                <a:tint val="50000"/>
                <a:shade val="95000"/>
                <a:satMod val="300000"/>
              </a:schemeClr>
            </a:gs>
            <a:gs pos="12000">
              <a:schemeClr val="phClr">
                <a:tint val="50000"/>
                <a:shade val="90000"/>
                <a:satMod val="250000"/>
              </a:schemeClr>
            </a:gs>
            <a:gs pos="100000">
              <a:schemeClr val="phClr">
                <a:tint val="85000"/>
                <a:shade val="75000"/>
                <a:satMod val="150000"/>
              </a:schemeClr>
            </a:gs>
          </a:gsLst>
          <a:lin ang="16200000" scaled="1"/>
        </a:gradFill>
        <a:gradFill rotWithShape="1">
          <a:gsLst>
            <a:gs pos="0">
              <a:schemeClr val="phClr">
                <a:tint val="75000"/>
                <a:shade val="95000"/>
                <a:satMod val="175000"/>
              </a:schemeClr>
            </a:gs>
            <a:gs pos="12000">
              <a:schemeClr val="phClr">
                <a:tint val="90000"/>
                <a:shade val="90000"/>
                <a:satMod val="150000"/>
              </a:schemeClr>
            </a:gs>
            <a:gs pos="100000">
              <a:schemeClr val="phClr">
                <a:tint val="100000"/>
                <a:shade val="75000"/>
                <a:satMod val="150000"/>
              </a:schemeClr>
            </a:gs>
          </a:gsLst>
          <a:lin ang="16200000" scaled="1"/>
        </a:gradFill>
      </a:fillStyleLst>
      <a:lnStyleLst>
        <a:ln w="9525" cap="flat" cmpd="sng" algn="ctr">
          <a:solidFill>
            <a:schemeClr val="phClr">
              <a:shade val="95000"/>
              <a:satMod val="105000"/>
            </a:scheme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scene3d>
            <a:camera prst="orthographicFront">
              <a:rot lat="0" lon="0" rev="0"/>
            </a:camera>
            <a:lightRig rig="freezing" dir="t">
              <a:rot lat="0" lon="0" rev="6000000"/>
            </a:lightRig>
          </a:scene3d>
          <a:sp3d contourW="12700" prstMaterial="dkEdge">
            <a:bevelT w="44450" h="25400"/>
            <a:contourClr>
              <a:schemeClr val="phClr">
                <a:shade val="30000"/>
              </a:schemeClr>
            </a:contourClr>
          </a:sp3d>
        </a:effectStyle>
      </a:effectStyleLst>
      <a:bgFillStyleLst>
        <a:solidFill>
          <a:schemeClr val="phClr"/>
        </a:solidFill>
        <a:gradFill rotWithShape="1">
          <a:gsLst>
            <a:gs pos="0">
              <a:schemeClr val="phClr">
                <a:tint val="100000"/>
                <a:shade val="80000"/>
                <a:satMod val="110000"/>
                <a:lumMod val="80000"/>
              </a:schemeClr>
            </a:gs>
            <a:gs pos="79000">
              <a:schemeClr val="phClr">
                <a:tint val="100000"/>
                <a:shade val="90000"/>
                <a:satMod val="105000"/>
                <a:lumMod val="100000"/>
              </a:schemeClr>
            </a:gs>
            <a:gs pos="100000">
              <a:schemeClr val="phClr">
                <a:tint val="95000"/>
                <a:shade val="100000"/>
                <a:satMod val="110000"/>
                <a:lumMod val="115000"/>
              </a:schemeClr>
            </a:gs>
          </a:gsLst>
          <a:lin ang="5400000" scaled="0"/>
        </a:gradFill>
        <a:gradFill rotWithShape="1">
          <a:gsLst>
            <a:gs pos="0">
              <a:schemeClr val="phClr">
                <a:tint val="90000"/>
                <a:shade val="100000"/>
                <a:satMod val="100000"/>
                <a:lumMod val="110000"/>
              </a:schemeClr>
            </a:gs>
            <a:gs pos="83000">
              <a:schemeClr val="phClr">
                <a:shade val="75000"/>
                <a:satMod val="200000"/>
              </a:schemeClr>
            </a:gs>
            <a:gs pos="100000">
              <a:schemeClr val="phClr">
                <a:shade val="90000"/>
                <a:satMod val="200000"/>
              </a:schemeClr>
            </a:gs>
          </a:gsLst>
          <a:path path="circle">
            <a:fillToRect l="75000" t="100000" b="30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12</Words>
  <Application>Microsoft Office PowerPoint</Application>
  <PresentationFormat>Presentazione su schermo (4:3)</PresentationFormat>
  <Paragraphs>8</Paragraphs>
  <Slides>1</Slides>
  <Notes>1</Notes>
  <HiddenSlides>0</HiddenSlides>
  <MMClips>0</MMClips>
  <ScaleCrop>false</ScaleCrop>
  <HeadingPairs>
    <vt:vector size="4" baseType="variant">
      <vt:variant>
        <vt:lpstr>Tema</vt:lpstr>
      </vt:variant>
      <vt:variant>
        <vt:i4>1</vt:i4>
      </vt:variant>
      <vt:variant>
        <vt:lpstr>Titoli diapositive</vt:lpstr>
      </vt:variant>
      <vt:variant>
        <vt:i4>1</vt:i4>
      </vt:variant>
    </vt:vector>
  </HeadingPairs>
  <TitlesOfParts>
    <vt:vector size="2" baseType="lpstr">
      <vt:lpstr>Composito</vt:lpstr>
      <vt:lpstr>Presentazione standard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Admin</dc:creator>
  <cp:lastModifiedBy>Admin</cp:lastModifiedBy>
  <cp:revision>3</cp:revision>
  <dcterms:created xsi:type="dcterms:W3CDTF">2014-12-19T05:39:23Z</dcterms:created>
  <dcterms:modified xsi:type="dcterms:W3CDTF">2014-12-19T05:54:00Z</dcterms:modified>
</cp:coreProperties>
</file>