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76" r:id="rId1"/>
  </p:sldMasterIdLst>
  <p:sldIdLst>
    <p:sldId id="256" r:id="rId2"/>
  </p:sldIdLst>
  <p:sldSz cx="9144000" cy="6858000" type="screen4x3"/>
  <p:notesSz cx="6858000" cy="9144000"/>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1754" autoAdjust="0"/>
    <p:restoredTop sz="94660"/>
  </p:normalViewPr>
  <p:slideViewPr>
    <p:cSldViewPr>
      <p:cViewPr>
        <p:scale>
          <a:sx n="81" d="100"/>
          <a:sy n="81" d="100"/>
        </p:scale>
        <p:origin x="-3224" y="-1264"/>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printerSettings" Target="printerSettings/printerSettings1.bin"/><Relationship Id="rId4" Type="http://schemas.openxmlformats.org/officeDocument/2006/relationships/presProps" Target="presProps.xml"/><Relationship Id="rId5" Type="http://schemas.openxmlformats.org/officeDocument/2006/relationships/viewProps" Target="viewProps.xml"/><Relationship Id="rId6" Type="http://schemas.openxmlformats.org/officeDocument/2006/relationships/theme" Target="theme/theme1.xml"/><Relationship Id="rId7" Type="http://schemas.openxmlformats.org/officeDocument/2006/relationships/tableStyles" Target="tableStyles.xml"/><Relationship Id="rId1" Type="http://schemas.openxmlformats.org/officeDocument/2006/relationships/slideMaster" Target="slideMasters/slideMaster1.xml"/><Relationship Id="rId2" Type="http://schemas.openxmlformats.org/officeDocument/2006/relationships/slide" Target="slides/slid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9" name="Sottotitolo 8"/>
          <p:cNvSpPr>
            <a:spLocks noGrp="1"/>
          </p:cNvSpPr>
          <p:nvPr>
            <p:ph type="subTitle" idx="1"/>
          </p:nvPr>
        </p:nvSpPr>
        <p:spPr>
          <a:xfrm>
            <a:off x="457200" y="3699804"/>
            <a:ext cx="8305800" cy="1143000"/>
          </a:xfrm>
        </p:spPr>
        <p:txBody>
          <a:bodyPr>
            <a:noAutofit/>
          </a:bodyPr>
          <a:lstStyle>
            <a:lvl1pPr marL="0" indent="0" algn="ctr">
              <a:buNone/>
              <a:defRPr sz="2200" spc="100" baseline="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it-IT" smtClean="0"/>
              <a:t>Fare clic per modificare lo stile del sottotitolo dello schema</a:t>
            </a:r>
            <a:endParaRPr kumimoji="0" lang="en-US"/>
          </a:p>
        </p:txBody>
      </p:sp>
      <p:sp>
        <p:nvSpPr>
          <p:cNvPr id="28" name="Titolo 27"/>
          <p:cNvSpPr>
            <a:spLocks noGrp="1"/>
          </p:cNvSpPr>
          <p:nvPr>
            <p:ph type="ctrTitle"/>
          </p:nvPr>
        </p:nvSpPr>
        <p:spPr>
          <a:xfrm>
            <a:off x="457200" y="1433732"/>
            <a:ext cx="8305800" cy="1981200"/>
          </a:xfrm>
          <a:ln w="6350" cap="rnd">
            <a:noFill/>
          </a:ln>
        </p:spPr>
        <p:txBody>
          <a:bodyPr anchor="b" anchorCtr="0">
            <a:noAutofit/>
          </a:bodyPr>
          <a:lstStyle>
            <a:lvl1pPr algn="ctr">
              <a:defRPr lang="en-US" sz="4800" b="0" dirty="0">
                <a:ln w="3200">
                  <a:solidFill>
                    <a:schemeClr val="bg2">
                      <a:shade val="75000"/>
                      <a:alpha val="25000"/>
                    </a:schemeClr>
                  </a:solidFill>
                  <a:prstDash val="solid"/>
                  <a:round/>
                </a:ln>
                <a:solidFill>
                  <a:srgbClr val="F9F9F9"/>
                </a:solidFill>
                <a:effectLst>
                  <a:innerShdw blurRad="50800" dist="25400" dir="13500000">
                    <a:srgbClr val="000000">
                      <a:alpha val="70000"/>
                    </a:srgbClr>
                  </a:innerShdw>
                </a:effectLst>
              </a:defRPr>
            </a:lvl1pPr>
          </a:lstStyle>
          <a:p>
            <a:r>
              <a:rPr kumimoji="0" lang="it-IT" smtClean="0"/>
              <a:t>Fare clic per modificare lo stile del titolo</a:t>
            </a:r>
            <a:endParaRPr kumimoji="0" lang="en-US"/>
          </a:p>
        </p:txBody>
      </p:sp>
      <p:cxnSp>
        <p:nvCxnSpPr>
          <p:cNvPr id="8" name="Connettore 1 7"/>
          <p:cNvCxnSpPr/>
          <p:nvPr/>
        </p:nvCxnSpPr>
        <p:spPr>
          <a:xfrm>
            <a:off x="1463626" y="3550126"/>
            <a:ext cx="2971800" cy="1588"/>
          </a:xfrm>
          <a:prstGeom prst="line">
            <a:avLst/>
          </a:prstGeom>
          <a:ln w="9525" cap="flat" cmpd="sng" algn="ctr">
            <a:solidFill>
              <a:schemeClr val="bg2">
                <a:tint val="20000"/>
              </a:schemeClr>
            </a:solidFill>
            <a:prstDash val="solid"/>
          </a:ln>
          <a:effectLst>
            <a:outerShdw blurRad="31750"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cxnSp>
        <p:nvCxnSpPr>
          <p:cNvPr id="13" name="Connettore 1 12"/>
          <p:cNvCxnSpPr/>
          <p:nvPr/>
        </p:nvCxnSpPr>
        <p:spPr>
          <a:xfrm>
            <a:off x="4708574" y="3550126"/>
            <a:ext cx="2971800" cy="1588"/>
          </a:xfrm>
          <a:prstGeom prst="line">
            <a:avLst/>
          </a:prstGeom>
          <a:ln w="9525" cap="flat" cmpd="sng" algn="ctr">
            <a:solidFill>
              <a:schemeClr val="bg2">
                <a:tint val="20000"/>
              </a:schemeClr>
            </a:solidFill>
            <a:prstDash val="solid"/>
          </a:ln>
          <a:effectLst>
            <a:outerShdw blurRad="31750"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sp>
        <p:nvSpPr>
          <p:cNvPr id="14" name="Ovale 13"/>
          <p:cNvSpPr/>
          <p:nvPr/>
        </p:nvSpPr>
        <p:spPr>
          <a:xfrm>
            <a:off x="4540348" y="3526302"/>
            <a:ext cx="45720" cy="45720"/>
          </a:xfrm>
          <a:prstGeom prst="ellipse">
            <a:avLst/>
          </a:prstGeom>
          <a:effectLst>
            <a:outerShdw blurRad="31750" dir="2700000" algn="tl" rotWithShape="0">
              <a:srgbClr val="000000">
                <a:alpha val="55000"/>
              </a:srgbClr>
            </a:outerShdw>
          </a:effectLst>
        </p:spPr>
        <p:style>
          <a:lnRef idx="2">
            <a:schemeClr val="accent2"/>
          </a:lnRef>
          <a:fillRef idx="1">
            <a:schemeClr val="accent2"/>
          </a:fillRef>
          <a:effectRef idx="0">
            <a:schemeClr val="accent2"/>
          </a:effectRef>
          <a:fontRef idx="minor">
            <a:schemeClr val="lt1"/>
          </a:fontRef>
        </p:style>
        <p:txBody>
          <a:bodyPr rtlCol="0" anchor="ctr"/>
          <a:lstStyle/>
          <a:p>
            <a:pPr algn="ctr" eaLnBrk="1" latinLnBrk="0" hangingPunct="1"/>
            <a:endParaRPr kumimoji="0" lang="en-US" dirty="0"/>
          </a:p>
        </p:txBody>
      </p:sp>
      <p:sp>
        <p:nvSpPr>
          <p:cNvPr id="15" name="Segnaposto data 14"/>
          <p:cNvSpPr>
            <a:spLocks noGrp="1"/>
          </p:cNvSpPr>
          <p:nvPr>
            <p:ph type="dt" sz="half" idx="10"/>
          </p:nvPr>
        </p:nvSpPr>
        <p:spPr/>
        <p:txBody>
          <a:bodyPr/>
          <a:lstStyle/>
          <a:p>
            <a:fld id="{4B6055F8-1D02-4417-9241-55C834FD9970}" type="datetimeFigureOut">
              <a:rPr lang="it-IT" smtClean="0"/>
              <a:pPr/>
              <a:t>09/05/15</a:t>
            </a:fld>
            <a:endParaRPr lang="it-IT" dirty="0"/>
          </a:p>
        </p:txBody>
      </p:sp>
      <p:sp>
        <p:nvSpPr>
          <p:cNvPr id="16" name="Segnaposto numero diapositiva 15"/>
          <p:cNvSpPr>
            <a:spLocks noGrp="1"/>
          </p:cNvSpPr>
          <p:nvPr>
            <p:ph type="sldNum" sz="quarter" idx="11"/>
          </p:nvPr>
        </p:nvSpPr>
        <p:spPr/>
        <p:txBody>
          <a:bodyPr/>
          <a:lstStyle/>
          <a:p>
            <a:fld id="{B007B441-5312-499D-93C3-6E37886527FA}" type="slidenum">
              <a:rPr lang="it-IT" smtClean="0"/>
              <a:pPr/>
              <a:t>‹n.›</a:t>
            </a:fld>
            <a:endParaRPr lang="it-IT" dirty="0"/>
          </a:p>
        </p:txBody>
      </p:sp>
      <p:sp>
        <p:nvSpPr>
          <p:cNvPr id="17" name="Segnaposto piè di pagina 16"/>
          <p:cNvSpPr>
            <a:spLocks noGrp="1"/>
          </p:cNvSpPr>
          <p:nvPr>
            <p:ph type="ftr" sz="quarter" idx="12"/>
          </p:nvPr>
        </p:nvSpPr>
        <p:spPr/>
        <p:txBody>
          <a:bodyPr/>
          <a:lstStyle/>
          <a:p>
            <a:endParaRPr lang="it-IT"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kumimoji="0" lang="it-IT" smtClean="0"/>
              <a:t>Fare clic per modificare lo stile del titolo</a:t>
            </a:r>
            <a:endParaRPr kumimoji="0" lang="en-US"/>
          </a:p>
        </p:txBody>
      </p:sp>
      <p:sp>
        <p:nvSpPr>
          <p:cNvPr id="3" name="Segnaposto testo verticale 2"/>
          <p:cNvSpPr>
            <a:spLocks noGrp="1"/>
          </p:cNvSpPr>
          <p:nvPr>
            <p:ph type="body" orient="vert" idx="1"/>
          </p:nvPr>
        </p:nvSpPr>
        <p:spPr/>
        <p:txBody>
          <a:bodyPr vert="eaVert"/>
          <a:lstStyle/>
          <a:p>
            <a:pPr lvl="0" eaLnBrk="1" latinLnBrk="0" hangingPunct="1"/>
            <a:r>
              <a:rPr lang="it-IT" smtClean="0"/>
              <a:t>Fare clic per modificare stili del testo dello schema</a:t>
            </a:r>
          </a:p>
          <a:p>
            <a:pPr lvl="1" eaLnBrk="1" latinLnBrk="0" hangingPunct="1"/>
            <a:r>
              <a:rPr lang="it-IT" smtClean="0"/>
              <a:t>Secondo livello</a:t>
            </a:r>
          </a:p>
          <a:p>
            <a:pPr lvl="2" eaLnBrk="1" latinLnBrk="0" hangingPunct="1"/>
            <a:r>
              <a:rPr lang="it-IT" smtClean="0"/>
              <a:t>Terzo livello</a:t>
            </a:r>
          </a:p>
          <a:p>
            <a:pPr lvl="3" eaLnBrk="1" latinLnBrk="0" hangingPunct="1"/>
            <a:r>
              <a:rPr lang="it-IT" smtClean="0"/>
              <a:t>Quarto livello</a:t>
            </a:r>
          </a:p>
          <a:p>
            <a:pPr lvl="4" eaLnBrk="1" latinLnBrk="0" hangingPunct="1"/>
            <a:r>
              <a:rPr lang="it-IT" smtClean="0"/>
              <a:t>Quinto livello</a:t>
            </a:r>
            <a:endParaRPr kumimoji="0" lang="en-US"/>
          </a:p>
        </p:txBody>
      </p:sp>
      <p:sp>
        <p:nvSpPr>
          <p:cNvPr id="4" name="Segnaposto data 3"/>
          <p:cNvSpPr>
            <a:spLocks noGrp="1"/>
          </p:cNvSpPr>
          <p:nvPr>
            <p:ph type="dt" sz="half" idx="10"/>
          </p:nvPr>
        </p:nvSpPr>
        <p:spPr/>
        <p:txBody>
          <a:bodyPr/>
          <a:lstStyle/>
          <a:p>
            <a:fld id="{4B6055F8-1D02-4417-9241-55C834FD9970}" type="datetimeFigureOut">
              <a:rPr lang="it-IT" smtClean="0"/>
              <a:pPr/>
              <a:t>09/05/15</a:t>
            </a:fld>
            <a:endParaRPr lang="it-IT" dirty="0"/>
          </a:p>
        </p:txBody>
      </p:sp>
      <p:sp>
        <p:nvSpPr>
          <p:cNvPr id="5" name="Segnaposto piè di pagina 4"/>
          <p:cNvSpPr>
            <a:spLocks noGrp="1"/>
          </p:cNvSpPr>
          <p:nvPr>
            <p:ph type="ftr" sz="quarter" idx="11"/>
          </p:nvPr>
        </p:nvSpPr>
        <p:spPr/>
        <p:txBody>
          <a:bodyPr/>
          <a:lstStyle/>
          <a:p>
            <a:endParaRPr lang="it-IT" dirty="0"/>
          </a:p>
        </p:txBody>
      </p:sp>
      <p:sp>
        <p:nvSpPr>
          <p:cNvPr id="6" name="Segnaposto numero diapositiva 5"/>
          <p:cNvSpPr>
            <a:spLocks noGrp="1"/>
          </p:cNvSpPr>
          <p:nvPr>
            <p:ph type="sldNum" sz="quarter" idx="12"/>
          </p:nvPr>
        </p:nvSpPr>
        <p:spPr/>
        <p:txBody>
          <a:bodyPr/>
          <a:lstStyle/>
          <a:p>
            <a:fld id="{B007B441-5312-499D-93C3-6E37886527FA}" type="slidenum">
              <a:rPr lang="it-IT" smtClean="0"/>
              <a:pPr/>
              <a:t>‹n.›</a:t>
            </a:fld>
            <a:endParaRPr lang="it-IT"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629400" y="274638"/>
            <a:ext cx="2057400" cy="5851525"/>
          </a:xfrm>
        </p:spPr>
        <p:txBody>
          <a:bodyPr vert="eaVert"/>
          <a:lstStyle/>
          <a:p>
            <a:r>
              <a:rPr kumimoji="0" lang="it-IT" smtClean="0"/>
              <a:t>Fare clic per modificare lo stile del titolo</a:t>
            </a:r>
            <a:endParaRPr kumimoji="0" lang="en-US"/>
          </a:p>
        </p:txBody>
      </p:sp>
      <p:sp>
        <p:nvSpPr>
          <p:cNvPr id="3" name="Segnaposto testo verticale 2"/>
          <p:cNvSpPr>
            <a:spLocks noGrp="1"/>
          </p:cNvSpPr>
          <p:nvPr>
            <p:ph type="body" orient="vert" idx="1"/>
          </p:nvPr>
        </p:nvSpPr>
        <p:spPr>
          <a:xfrm>
            <a:off x="457200" y="274638"/>
            <a:ext cx="6019800" cy="5851525"/>
          </a:xfrm>
        </p:spPr>
        <p:txBody>
          <a:bodyPr vert="eaVert"/>
          <a:lstStyle/>
          <a:p>
            <a:pPr lvl="0" eaLnBrk="1" latinLnBrk="0" hangingPunct="1"/>
            <a:r>
              <a:rPr lang="it-IT" smtClean="0"/>
              <a:t>Fare clic per modificare stili del testo dello schema</a:t>
            </a:r>
          </a:p>
          <a:p>
            <a:pPr lvl="1" eaLnBrk="1" latinLnBrk="0" hangingPunct="1"/>
            <a:r>
              <a:rPr lang="it-IT" smtClean="0"/>
              <a:t>Secondo livello</a:t>
            </a:r>
          </a:p>
          <a:p>
            <a:pPr lvl="2" eaLnBrk="1" latinLnBrk="0" hangingPunct="1"/>
            <a:r>
              <a:rPr lang="it-IT" smtClean="0"/>
              <a:t>Terzo livello</a:t>
            </a:r>
          </a:p>
          <a:p>
            <a:pPr lvl="3" eaLnBrk="1" latinLnBrk="0" hangingPunct="1"/>
            <a:r>
              <a:rPr lang="it-IT" smtClean="0"/>
              <a:t>Quarto livello</a:t>
            </a:r>
          </a:p>
          <a:p>
            <a:pPr lvl="4" eaLnBrk="1" latinLnBrk="0" hangingPunct="1"/>
            <a:r>
              <a:rPr lang="it-IT" smtClean="0"/>
              <a:t>Quinto livello</a:t>
            </a:r>
            <a:endParaRPr kumimoji="0" lang="en-US"/>
          </a:p>
        </p:txBody>
      </p:sp>
      <p:sp>
        <p:nvSpPr>
          <p:cNvPr id="4" name="Segnaposto data 3"/>
          <p:cNvSpPr>
            <a:spLocks noGrp="1"/>
          </p:cNvSpPr>
          <p:nvPr>
            <p:ph type="dt" sz="half" idx="10"/>
          </p:nvPr>
        </p:nvSpPr>
        <p:spPr/>
        <p:txBody>
          <a:bodyPr/>
          <a:lstStyle/>
          <a:p>
            <a:fld id="{4B6055F8-1D02-4417-9241-55C834FD9970}" type="datetimeFigureOut">
              <a:rPr lang="it-IT" smtClean="0"/>
              <a:pPr/>
              <a:t>09/05/15</a:t>
            </a:fld>
            <a:endParaRPr lang="it-IT" dirty="0"/>
          </a:p>
        </p:txBody>
      </p:sp>
      <p:sp>
        <p:nvSpPr>
          <p:cNvPr id="5" name="Segnaposto piè di pagina 4"/>
          <p:cNvSpPr>
            <a:spLocks noGrp="1"/>
          </p:cNvSpPr>
          <p:nvPr>
            <p:ph type="ftr" sz="quarter" idx="11"/>
          </p:nvPr>
        </p:nvSpPr>
        <p:spPr/>
        <p:txBody>
          <a:bodyPr/>
          <a:lstStyle/>
          <a:p>
            <a:endParaRPr lang="it-IT" dirty="0"/>
          </a:p>
        </p:txBody>
      </p:sp>
      <p:sp>
        <p:nvSpPr>
          <p:cNvPr id="6" name="Segnaposto numero diapositiva 5"/>
          <p:cNvSpPr>
            <a:spLocks noGrp="1"/>
          </p:cNvSpPr>
          <p:nvPr>
            <p:ph type="sldNum" sz="quarter" idx="12"/>
          </p:nvPr>
        </p:nvSpPr>
        <p:spPr/>
        <p:txBody>
          <a:bodyPr/>
          <a:lstStyle/>
          <a:p>
            <a:fld id="{B007B441-5312-499D-93C3-6E37886527FA}" type="slidenum">
              <a:rPr lang="it-IT" smtClean="0"/>
              <a:pPr/>
              <a:t>‹n.›</a:t>
            </a:fld>
            <a:endParaRPr lang="it-IT"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9" name="Segnaposto contenuto 8"/>
          <p:cNvSpPr>
            <a:spLocks noGrp="1"/>
          </p:cNvSpPr>
          <p:nvPr>
            <p:ph idx="1"/>
          </p:nvPr>
        </p:nvSpPr>
        <p:spPr>
          <a:xfrm>
            <a:off x="457200" y="1524000"/>
            <a:ext cx="8229600" cy="4572000"/>
          </a:xfrm>
        </p:spPr>
        <p:txBody>
          <a:bodyPr/>
          <a:lstStyle/>
          <a:p>
            <a:pPr lvl="0" eaLnBrk="1" latinLnBrk="0" hangingPunct="1"/>
            <a:r>
              <a:rPr lang="it-IT" smtClean="0"/>
              <a:t>Fare clic per modificare stili del testo dello schema</a:t>
            </a:r>
          </a:p>
          <a:p>
            <a:pPr lvl="1" eaLnBrk="1" latinLnBrk="0" hangingPunct="1"/>
            <a:r>
              <a:rPr lang="it-IT" smtClean="0"/>
              <a:t>Secondo livello</a:t>
            </a:r>
          </a:p>
          <a:p>
            <a:pPr lvl="2" eaLnBrk="1" latinLnBrk="0" hangingPunct="1"/>
            <a:r>
              <a:rPr lang="it-IT" smtClean="0"/>
              <a:t>Terzo livello</a:t>
            </a:r>
          </a:p>
          <a:p>
            <a:pPr lvl="3" eaLnBrk="1" latinLnBrk="0" hangingPunct="1"/>
            <a:r>
              <a:rPr lang="it-IT" smtClean="0"/>
              <a:t>Quarto livello</a:t>
            </a:r>
          </a:p>
          <a:p>
            <a:pPr lvl="4" eaLnBrk="1" latinLnBrk="0" hangingPunct="1"/>
            <a:r>
              <a:rPr lang="it-IT" smtClean="0"/>
              <a:t>Quinto livello</a:t>
            </a:r>
            <a:endParaRPr kumimoji="0" lang="en-US"/>
          </a:p>
        </p:txBody>
      </p:sp>
      <p:sp>
        <p:nvSpPr>
          <p:cNvPr id="14" name="Segnaposto data 13"/>
          <p:cNvSpPr>
            <a:spLocks noGrp="1"/>
          </p:cNvSpPr>
          <p:nvPr>
            <p:ph type="dt" sz="half" idx="14"/>
          </p:nvPr>
        </p:nvSpPr>
        <p:spPr/>
        <p:txBody>
          <a:bodyPr/>
          <a:lstStyle/>
          <a:p>
            <a:fld id="{4B6055F8-1D02-4417-9241-55C834FD9970}" type="datetimeFigureOut">
              <a:rPr lang="it-IT" smtClean="0"/>
              <a:pPr/>
              <a:t>09/05/15</a:t>
            </a:fld>
            <a:endParaRPr lang="it-IT" dirty="0"/>
          </a:p>
        </p:txBody>
      </p:sp>
      <p:sp>
        <p:nvSpPr>
          <p:cNvPr id="15" name="Segnaposto numero diapositiva 14"/>
          <p:cNvSpPr>
            <a:spLocks noGrp="1"/>
          </p:cNvSpPr>
          <p:nvPr>
            <p:ph type="sldNum" sz="quarter" idx="15"/>
          </p:nvPr>
        </p:nvSpPr>
        <p:spPr/>
        <p:txBody>
          <a:bodyPr/>
          <a:lstStyle>
            <a:lvl1pPr algn="ctr">
              <a:defRPr/>
            </a:lvl1pPr>
          </a:lstStyle>
          <a:p>
            <a:fld id="{B007B441-5312-499D-93C3-6E37886527FA}" type="slidenum">
              <a:rPr lang="it-IT" smtClean="0"/>
              <a:pPr/>
              <a:t>‹n.›</a:t>
            </a:fld>
            <a:endParaRPr lang="it-IT" dirty="0"/>
          </a:p>
        </p:txBody>
      </p:sp>
      <p:sp>
        <p:nvSpPr>
          <p:cNvPr id="16" name="Segnaposto piè di pagina 15"/>
          <p:cNvSpPr>
            <a:spLocks noGrp="1"/>
          </p:cNvSpPr>
          <p:nvPr>
            <p:ph type="ftr" sz="quarter" idx="16"/>
          </p:nvPr>
        </p:nvSpPr>
        <p:spPr/>
        <p:txBody>
          <a:bodyPr/>
          <a:lstStyle/>
          <a:p>
            <a:endParaRPr lang="it-IT" dirty="0"/>
          </a:p>
        </p:txBody>
      </p:sp>
      <p:sp>
        <p:nvSpPr>
          <p:cNvPr id="17" name="Titolo 16"/>
          <p:cNvSpPr>
            <a:spLocks noGrp="1"/>
          </p:cNvSpPr>
          <p:nvPr>
            <p:ph type="title"/>
          </p:nvPr>
        </p:nvSpPr>
        <p:spPr/>
        <p:txBody>
          <a:bodyPr rtlCol="0" anchor="b" anchorCtr="0"/>
          <a:lstStyle/>
          <a:p>
            <a:r>
              <a:rPr kumimoji="0" lang="it-IT" smtClean="0"/>
              <a:t>Fare clic per modificare lo stile del titolo</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4" name="Segnaposto data 3"/>
          <p:cNvSpPr>
            <a:spLocks noGrp="1"/>
          </p:cNvSpPr>
          <p:nvPr>
            <p:ph type="dt" sz="half" idx="10"/>
          </p:nvPr>
        </p:nvSpPr>
        <p:spPr/>
        <p:txBody>
          <a:bodyPr/>
          <a:lstStyle/>
          <a:p>
            <a:fld id="{4B6055F8-1D02-4417-9241-55C834FD9970}" type="datetimeFigureOut">
              <a:rPr lang="it-IT" smtClean="0"/>
              <a:pPr/>
              <a:t>09/05/15</a:t>
            </a:fld>
            <a:endParaRPr lang="it-IT" dirty="0"/>
          </a:p>
        </p:txBody>
      </p:sp>
      <p:sp>
        <p:nvSpPr>
          <p:cNvPr id="5" name="Segnaposto piè di pagina 4"/>
          <p:cNvSpPr>
            <a:spLocks noGrp="1"/>
          </p:cNvSpPr>
          <p:nvPr>
            <p:ph type="ftr" sz="quarter" idx="11"/>
          </p:nvPr>
        </p:nvSpPr>
        <p:spPr/>
        <p:txBody>
          <a:bodyPr/>
          <a:lstStyle/>
          <a:p>
            <a:endParaRPr lang="it-IT" dirty="0"/>
          </a:p>
        </p:txBody>
      </p:sp>
      <p:sp>
        <p:nvSpPr>
          <p:cNvPr id="6" name="Segnaposto numero diapositiva 5"/>
          <p:cNvSpPr>
            <a:spLocks noGrp="1"/>
          </p:cNvSpPr>
          <p:nvPr>
            <p:ph type="sldNum" sz="quarter" idx="12"/>
          </p:nvPr>
        </p:nvSpPr>
        <p:spPr/>
        <p:txBody>
          <a:bodyPr/>
          <a:lstStyle/>
          <a:p>
            <a:fld id="{B007B441-5312-499D-93C3-6E37886527FA}" type="slidenum">
              <a:rPr lang="it-IT" smtClean="0"/>
              <a:pPr/>
              <a:t>‹n.›</a:t>
            </a:fld>
            <a:endParaRPr lang="it-IT" dirty="0"/>
          </a:p>
        </p:txBody>
      </p:sp>
      <p:sp>
        <p:nvSpPr>
          <p:cNvPr id="2" name="Titolo 1"/>
          <p:cNvSpPr>
            <a:spLocks noGrp="1"/>
          </p:cNvSpPr>
          <p:nvPr>
            <p:ph type="title"/>
          </p:nvPr>
        </p:nvSpPr>
        <p:spPr>
          <a:xfrm>
            <a:off x="685800" y="3505200"/>
            <a:ext cx="7924800" cy="1371600"/>
          </a:xfrm>
        </p:spPr>
        <p:txBody>
          <a:bodyPr>
            <a:noAutofit/>
          </a:bodyPr>
          <a:lstStyle>
            <a:lvl1pPr algn="l" rtl="0">
              <a:spcBef>
                <a:spcPct val="0"/>
              </a:spcBef>
              <a:buNone/>
              <a:defRPr lang="en-US" sz="4800" b="0" dirty="0">
                <a:ln w="3200">
                  <a:solidFill>
                    <a:schemeClr val="bg2">
                      <a:shade val="25000"/>
                      <a:alpha val="25000"/>
                    </a:schemeClr>
                  </a:solidFill>
                  <a:prstDash val="solid"/>
                  <a:round/>
                </a:ln>
                <a:solidFill>
                  <a:srgbClr val="F9F9F9"/>
                </a:solidFill>
                <a:effectLst>
                  <a:innerShdw blurRad="38100" dist="25400" dir="13500000">
                    <a:prstClr val="black">
                      <a:alpha val="70000"/>
                    </a:prstClr>
                  </a:innerShdw>
                </a:effectLst>
              </a:defRPr>
            </a:lvl1pPr>
          </a:lstStyle>
          <a:p>
            <a:r>
              <a:rPr kumimoji="0" lang="it-IT" smtClean="0"/>
              <a:t>Fare clic per modificare lo stile del titolo</a:t>
            </a:r>
            <a:endParaRPr kumimoji="0" lang="en-US"/>
          </a:p>
        </p:txBody>
      </p:sp>
      <p:sp>
        <p:nvSpPr>
          <p:cNvPr id="3" name="Segnaposto testo 2"/>
          <p:cNvSpPr>
            <a:spLocks noGrp="1"/>
          </p:cNvSpPr>
          <p:nvPr>
            <p:ph type="body" idx="1"/>
          </p:nvPr>
        </p:nvSpPr>
        <p:spPr>
          <a:xfrm>
            <a:off x="685800" y="4958864"/>
            <a:ext cx="7924800" cy="984736"/>
          </a:xfrm>
        </p:spPr>
        <p:txBody>
          <a:bodyPr anchor="t"/>
          <a:lstStyle>
            <a:lvl1pPr marL="0" indent="0">
              <a:buNone/>
              <a:defRPr sz="2000" spc="100" baseline="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it-IT" smtClean="0"/>
              <a:t>Fare clic per modificare stili del testo dello schema</a:t>
            </a:r>
          </a:p>
        </p:txBody>
      </p:sp>
      <p:cxnSp>
        <p:nvCxnSpPr>
          <p:cNvPr id="7" name="Connettore 1 6"/>
          <p:cNvCxnSpPr/>
          <p:nvPr/>
        </p:nvCxnSpPr>
        <p:spPr>
          <a:xfrm>
            <a:off x="685800" y="4916992"/>
            <a:ext cx="7924800" cy="4301"/>
          </a:xfrm>
          <a:prstGeom prst="line">
            <a:avLst/>
          </a:prstGeom>
          <a:noFill/>
          <a:ln w="9525" cap="flat" cmpd="sng" algn="ctr">
            <a:solidFill>
              <a:srgbClr val="E9E9E8"/>
            </a:solidFill>
            <a:prstDash val="solid"/>
          </a:ln>
          <a:effectLst>
            <a:outerShdw blurRad="31750"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5" name="Segnaposto data 4"/>
          <p:cNvSpPr>
            <a:spLocks noGrp="1"/>
          </p:cNvSpPr>
          <p:nvPr>
            <p:ph type="dt" sz="half" idx="10"/>
          </p:nvPr>
        </p:nvSpPr>
        <p:spPr/>
        <p:txBody>
          <a:bodyPr/>
          <a:lstStyle/>
          <a:p>
            <a:fld id="{4B6055F8-1D02-4417-9241-55C834FD9970}" type="datetimeFigureOut">
              <a:rPr lang="it-IT" smtClean="0"/>
              <a:pPr/>
              <a:t>09/05/15</a:t>
            </a:fld>
            <a:endParaRPr lang="it-IT" dirty="0"/>
          </a:p>
        </p:txBody>
      </p:sp>
      <p:sp>
        <p:nvSpPr>
          <p:cNvPr id="6" name="Segnaposto piè di pagina 5"/>
          <p:cNvSpPr>
            <a:spLocks noGrp="1"/>
          </p:cNvSpPr>
          <p:nvPr>
            <p:ph type="ftr" sz="quarter" idx="11"/>
          </p:nvPr>
        </p:nvSpPr>
        <p:spPr/>
        <p:txBody>
          <a:bodyPr/>
          <a:lstStyle/>
          <a:p>
            <a:endParaRPr lang="it-IT" dirty="0"/>
          </a:p>
        </p:txBody>
      </p:sp>
      <p:sp>
        <p:nvSpPr>
          <p:cNvPr id="7" name="Segnaposto numero diapositiva 6"/>
          <p:cNvSpPr>
            <a:spLocks noGrp="1"/>
          </p:cNvSpPr>
          <p:nvPr>
            <p:ph type="sldNum" sz="quarter" idx="12"/>
          </p:nvPr>
        </p:nvSpPr>
        <p:spPr/>
        <p:txBody>
          <a:bodyPr/>
          <a:lstStyle/>
          <a:p>
            <a:fld id="{B007B441-5312-499D-93C3-6E37886527FA}" type="slidenum">
              <a:rPr lang="it-IT" smtClean="0"/>
              <a:pPr/>
              <a:t>‹n.›</a:t>
            </a:fld>
            <a:endParaRPr lang="it-IT" dirty="0"/>
          </a:p>
        </p:txBody>
      </p:sp>
      <p:sp>
        <p:nvSpPr>
          <p:cNvPr id="2" name="Titolo 1"/>
          <p:cNvSpPr>
            <a:spLocks noGrp="1"/>
          </p:cNvSpPr>
          <p:nvPr>
            <p:ph type="title"/>
          </p:nvPr>
        </p:nvSpPr>
        <p:spPr/>
        <p:txBody>
          <a:bodyPr/>
          <a:lstStyle/>
          <a:p>
            <a:r>
              <a:rPr kumimoji="0" lang="it-IT" smtClean="0"/>
              <a:t>Fare clic per modificare lo stile del titolo</a:t>
            </a:r>
            <a:endParaRPr kumimoji="0" lang="en-US"/>
          </a:p>
        </p:txBody>
      </p:sp>
      <p:sp>
        <p:nvSpPr>
          <p:cNvPr id="11" name="Segnaposto contenuto 10"/>
          <p:cNvSpPr>
            <a:spLocks noGrp="1"/>
          </p:cNvSpPr>
          <p:nvPr>
            <p:ph sz="half" idx="1"/>
          </p:nvPr>
        </p:nvSpPr>
        <p:spPr>
          <a:xfrm>
            <a:off x="457200" y="1524000"/>
            <a:ext cx="4059936" cy="4572000"/>
          </a:xfrm>
        </p:spPr>
        <p:txBody>
          <a:bodyPr/>
          <a:lstStyle/>
          <a:p>
            <a:pPr lvl="0" eaLnBrk="1" latinLnBrk="0" hangingPunct="1"/>
            <a:r>
              <a:rPr lang="it-IT" smtClean="0"/>
              <a:t>Fare clic per modificare stili del testo dello schema</a:t>
            </a:r>
          </a:p>
          <a:p>
            <a:pPr lvl="1" eaLnBrk="1" latinLnBrk="0" hangingPunct="1"/>
            <a:r>
              <a:rPr lang="it-IT" smtClean="0"/>
              <a:t>Secondo livello</a:t>
            </a:r>
          </a:p>
          <a:p>
            <a:pPr lvl="2" eaLnBrk="1" latinLnBrk="0" hangingPunct="1"/>
            <a:r>
              <a:rPr lang="it-IT" smtClean="0"/>
              <a:t>Terzo livello</a:t>
            </a:r>
          </a:p>
          <a:p>
            <a:pPr lvl="3" eaLnBrk="1" latinLnBrk="0" hangingPunct="1"/>
            <a:r>
              <a:rPr lang="it-IT" smtClean="0"/>
              <a:t>Quarto livello</a:t>
            </a:r>
          </a:p>
          <a:p>
            <a:pPr lvl="4" eaLnBrk="1" latinLnBrk="0" hangingPunct="1"/>
            <a:r>
              <a:rPr lang="it-IT" smtClean="0"/>
              <a:t>Quinto livello</a:t>
            </a:r>
            <a:endParaRPr kumimoji="0" lang="en-US"/>
          </a:p>
        </p:txBody>
      </p:sp>
      <p:sp>
        <p:nvSpPr>
          <p:cNvPr id="13" name="Segnaposto contenuto 12"/>
          <p:cNvSpPr>
            <a:spLocks noGrp="1"/>
          </p:cNvSpPr>
          <p:nvPr>
            <p:ph sz="half" idx="2"/>
          </p:nvPr>
        </p:nvSpPr>
        <p:spPr>
          <a:xfrm>
            <a:off x="4648200" y="1524000"/>
            <a:ext cx="4059936" cy="4572000"/>
          </a:xfrm>
        </p:spPr>
        <p:txBody>
          <a:bodyPr/>
          <a:lstStyle/>
          <a:p>
            <a:pPr lvl="0" eaLnBrk="1" latinLnBrk="0" hangingPunct="1"/>
            <a:r>
              <a:rPr lang="it-IT" smtClean="0"/>
              <a:t>Fare clic per modificare stili del testo dello schema</a:t>
            </a:r>
          </a:p>
          <a:p>
            <a:pPr lvl="1" eaLnBrk="1" latinLnBrk="0" hangingPunct="1"/>
            <a:r>
              <a:rPr lang="it-IT" smtClean="0"/>
              <a:t>Secondo livello</a:t>
            </a:r>
          </a:p>
          <a:p>
            <a:pPr lvl="2" eaLnBrk="1" latinLnBrk="0" hangingPunct="1"/>
            <a:r>
              <a:rPr lang="it-IT" smtClean="0"/>
              <a:t>Terzo livello</a:t>
            </a:r>
          </a:p>
          <a:p>
            <a:pPr lvl="3" eaLnBrk="1" latinLnBrk="0" hangingPunct="1"/>
            <a:r>
              <a:rPr lang="it-IT" smtClean="0"/>
              <a:t>Quarto livello</a:t>
            </a:r>
          </a:p>
          <a:p>
            <a:pPr lvl="4" eaLnBrk="1" latinLnBrk="0" hangingPunct="1"/>
            <a:r>
              <a:rPr lang="it-IT" smtClean="0"/>
              <a:t>Quinto livello</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9" name="Segnaposto numero diapositiva 8"/>
          <p:cNvSpPr>
            <a:spLocks noGrp="1"/>
          </p:cNvSpPr>
          <p:nvPr>
            <p:ph type="sldNum" sz="quarter" idx="12"/>
          </p:nvPr>
        </p:nvSpPr>
        <p:spPr/>
        <p:txBody>
          <a:bodyPr/>
          <a:lstStyle/>
          <a:p>
            <a:fld id="{B007B441-5312-499D-93C3-6E37886527FA}" type="slidenum">
              <a:rPr lang="it-IT" smtClean="0"/>
              <a:pPr/>
              <a:t>‹n.›</a:t>
            </a:fld>
            <a:endParaRPr lang="it-IT" dirty="0"/>
          </a:p>
        </p:txBody>
      </p:sp>
      <p:sp>
        <p:nvSpPr>
          <p:cNvPr id="8" name="Segnaposto piè di pagina 7"/>
          <p:cNvSpPr>
            <a:spLocks noGrp="1"/>
          </p:cNvSpPr>
          <p:nvPr>
            <p:ph type="ftr" sz="quarter" idx="11"/>
          </p:nvPr>
        </p:nvSpPr>
        <p:spPr/>
        <p:txBody>
          <a:bodyPr/>
          <a:lstStyle/>
          <a:p>
            <a:endParaRPr lang="it-IT" dirty="0"/>
          </a:p>
        </p:txBody>
      </p:sp>
      <p:sp>
        <p:nvSpPr>
          <p:cNvPr id="7" name="Segnaposto data 6"/>
          <p:cNvSpPr>
            <a:spLocks noGrp="1"/>
          </p:cNvSpPr>
          <p:nvPr>
            <p:ph type="dt" sz="half" idx="10"/>
          </p:nvPr>
        </p:nvSpPr>
        <p:spPr/>
        <p:txBody>
          <a:bodyPr/>
          <a:lstStyle/>
          <a:p>
            <a:fld id="{4B6055F8-1D02-4417-9241-55C834FD9970}" type="datetimeFigureOut">
              <a:rPr lang="it-IT" smtClean="0"/>
              <a:pPr/>
              <a:t>09/05/15</a:t>
            </a:fld>
            <a:endParaRPr lang="it-IT" dirty="0"/>
          </a:p>
        </p:txBody>
      </p:sp>
      <p:sp>
        <p:nvSpPr>
          <p:cNvPr id="3" name="Segnaposto testo 2"/>
          <p:cNvSpPr>
            <a:spLocks noGrp="1"/>
          </p:cNvSpPr>
          <p:nvPr>
            <p:ph type="body" idx="1"/>
          </p:nvPr>
        </p:nvSpPr>
        <p:spPr>
          <a:xfrm>
            <a:off x="457200" y="1399593"/>
            <a:ext cx="4040188" cy="762000"/>
          </a:xfrm>
          <a:noFill/>
          <a:ln w="25400" cap="rnd" cmpd="sng" algn="ctr">
            <a:noFill/>
            <a:prstDash val="solid"/>
          </a:ln>
          <a:effectLst>
            <a:softEdge rad="63500"/>
          </a:effectLst>
          <a:sp3d prstMaterial="flat"/>
        </p:spPr>
        <p:style>
          <a:lnRef idx="3">
            <a:schemeClr val="lt1"/>
          </a:lnRef>
          <a:fillRef idx="1">
            <a:schemeClr val="accent5"/>
          </a:fillRef>
          <a:effectRef idx="1">
            <a:schemeClr val="accent5"/>
          </a:effectRef>
          <a:fontRef idx="minor">
            <a:schemeClr val="lt1"/>
          </a:fontRef>
        </p:style>
        <p:txBody>
          <a:bodyPr lIns="91440" tIns="45720" rIns="91440" bIns="45720" anchor="b">
            <a:noAutofit/>
          </a:bodyPr>
          <a:lstStyle>
            <a:lvl1pPr marL="0" indent="0" algn="l">
              <a:spcBef>
                <a:spcPts val="0"/>
              </a:spcBef>
              <a:buNone/>
              <a:defRPr sz="2600" b="1">
                <a:solidFill>
                  <a:schemeClr val="tx2"/>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it-IT" smtClean="0"/>
              <a:t>Fare clic per modificare stili del testo dello schema</a:t>
            </a:r>
          </a:p>
        </p:txBody>
      </p:sp>
      <p:sp>
        <p:nvSpPr>
          <p:cNvPr id="32" name="Segnaposto contenuto 31"/>
          <p:cNvSpPr>
            <a:spLocks noGrp="1"/>
          </p:cNvSpPr>
          <p:nvPr>
            <p:ph sz="half" idx="2"/>
          </p:nvPr>
        </p:nvSpPr>
        <p:spPr>
          <a:xfrm>
            <a:off x="457200" y="2201896"/>
            <a:ext cx="4038600" cy="3913632"/>
          </a:xfrm>
        </p:spPr>
        <p:txBody>
          <a:bodyPr/>
          <a:lstStyle/>
          <a:p>
            <a:pPr lvl="0" eaLnBrk="1" latinLnBrk="0" hangingPunct="1"/>
            <a:r>
              <a:rPr lang="it-IT" smtClean="0"/>
              <a:t>Fare clic per modificare stili del testo dello schema</a:t>
            </a:r>
          </a:p>
          <a:p>
            <a:pPr lvl="1" eaLnBrk="1" latinLnBrk="0" hangingPunct="1"/>
            <a:r>
              <a:rPr lang="it-IT" smtClean="0"/>
              <a:t>Secondo livello</a:t>
            </a:r>
          </a:p>
          <a:p>
            <a:pPr lvl="2" eaLnBrk="1" latinLnBrk="0" hangingPunct="1"/>
            <a:r>
              <a:rPr lang="it-IT" smtClean="0"/>
              <a:t>Terzo livello</a:t>
            </a:r>
          </a:p>
          <a:p>
            <a:pPr lvl="3" eaLnBrk="1" latinLnBrk="0" hangingPunct="1"/>
            <a:r>
              <a:rPr lang="it-IT" smtClean="0"/>
              <a:t>Quarto livello</a:t>
            </a:r>
          </a:p>
          <a:p>
            <a:pPr lvl="4" eaLnBrk="1" latinLnBrk="0" hangingPunct="1"/>
            <a:r>
              <a:rPr lang="it-IT" smtClean="0"/>
              <a:t>Quinto livello</a:t>
            </a:r>
            <a:endParaRPr kumimoji="0" lang="en-US"/>
          </a:p>
        </p:txBody>
      </p:sp>
      <p:sp>
        <p:nvSpPr>
          <p:cNvPr id="34" name="Segnaposto contenuto 33"/>
          <p:cNvSpPr>
            <a:spLocks noGrp="1"/>
          </p:cNvSpPr>
          <p:nvPr>
            <p:ph sz="quarter" idx="4"/>
          </p:nvPr>
        </p:nvSpPr>
        <p:spPr>
          <a:xfrm>
            <a:off x="4649788" y="2201896"/>
            <a:ext cx="4038600" cy="3913632"/>
          </a:xfrm>
        </p:spPr>
        <p:txBody>
          <a:bodyPr/>
          <a:lstStyle/>
          <a:p>
            <a:pPr lvl="0" eaLnBrk="1" latinLnBrk="0" hangingPunct="1"/>
            <a:r>
              <a:rPr lang="it-IT" smtClean="0"/>
              <a:t>Fare clic per modificare stili del testo dello schema</a:t>
            </a:r>
          </a:p>
          <a:p>
            <a:pPr lvl="1" eaLnBrk="1" latinLnBrk="0" hangingPunct="1"/>
            <a:r>
              <a:rPr lang="it-IT" smtClean="0"/>
              <a:t>Secondo livello</a:t>
            </a:r>
          </a:p>
          <a:p>
            <a:pPr lvl="2" eaLnBrk="1" latinLnBrk="0" hangingPunct="1"/>
            <a:r>
              <a:rPr lang="it-IT" smtClean="0"/>
              <a:t>Terzo livello</a:t>
            </a:r>
          </a:p>
          <a:p>
            <a:pPr lvl="3" eaLnBrk="1" latinLnBrk="0" hangingPunct="1"/>
            <a:r>
              <a:rPr lang="it-IT" smtClean="0"/>
              <a:t>Quarto livello</a:t>
            </a:r>
          </a:p>
          <a:p>
            <a:pPr lvl="4" eaLnBrk="1" latinLnBrk="0" hangingPunct="1"/>
            <a:r>
              <a:rPr lang="it-IT" smtClean="0"/>
              <a:t>Quinto livello</a:t>
            </a:r>
            <a:endParaRPr kumimoji="0" lang="en-US"/>
          </a:p>
        </p:txBody>
      </p:sp>
      <p:sp>
        <p:nvSpPr>
          <p:cNvPr id="2" name="Titolo 1"/>
          <p:cNvSpPr>
            <a:spLocks noGrp="1"/>
          </p:cNvSpPr>
          <p:nvPr>
            <p:ph type="title"/>
          </p:nvPr>
        </p:nvSpPr>
        <p:spPr>
          <a:xfrm>
            <a:off x="457200" y="155448"/>
            <a:ext cx="8229600" cy="1143000"/>
          </a:xfrm>
        </p:spPr>
        <p:txBody>
          <a:bodyPr anchor="b" anchorCtr="0"/>
          <a:lstStyle>
            <a:lvl1pPr>
              <a:defRPr/>
            </a:lvl1pPr>
          </a:lstStyle>
          <a:p>
            <a:r>
              <a:rPr kumimoji="0" lang="it-IT" smtClean="0"/>
              <a:t>Fare clic per modificare lo stile del titolo</a:t>
            </a:r>
            <a:endParaRPr kumimoji="0" lang="en-US"/>
          </a:p>
        </p:txBody>
      </p:sp>
      <p:sp>
        <p:nvSpPr>
          <p:cNvPr id="12" name="Segnaposto testo 11"/>
          <p:cNvSpPr>
            <a:spLocks noGrp="1"/>
          </p:cNvSpPr>
          <p:nvPr>
            <p:ph type="body" idx="3"/>
          </p:nvPr>
        </p:nvSpPr>
        <p:spPr>
          <a:xfrm>
            <a:off x="4648200" y="1399593"/>
            <a:ext cx="4040188" cy="762000"/>
          </a:xfrm>
          <a:noFill/>
          <a:ln w="25400" cap="rnd" cmpd="sng" algn="ctr">
            <a:noFill/>
            <a:prstDash val="solid"/>
          </a:ln>
          <a:effectLst>
            <a:softEdge rad="63500"/>
          </a:effectLst>
        </p:spPr>
        <p:style>
          <a:lnRef idx="3">
            <a:schemeClr val="lt1"/>
          </a:lnRef>
          <a:fillRef idx="1">
            <a:schemeClr val="accent5"/>
          </a:fillRef>
          <a:effectRef idx="1">
            <a:schemeClr val="accent5"/>
          </a:effectRef>
          <a:fontRef idx="minor">
            <a:schemeClr val="lt1"/>
          </a:fontRef>
        </p:style>
        <p:txBody>
          <a:bodyPr lIns="91440" tIns="45720" rIns="91440" bIns="45720" anchor="b">
            <a:noAutofit/>
          </a:bodyPr>
          <a:lstStyle>
            <a:lvl1pPr marL="0" indent="0" algn="l">
              <a:spcBef>
                <a:spcPts val="0"/>
              </a:spcBef>
              <a:buNone/>
              <a:defRPr sz="2600" b="1" baseline="0">
                <a:solidFill>
                  <a:schemeClr val="tx2"/>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it-IT" smtClean="0"/>
              <a:t>Fare clic per modificare stili del testo dello schema</a:t>
            </a:r>
          </a:p>
        </p:txBody>
      </p:sp>
      <p:cxnSp>
        <p:nvCxnSpPr>
          <p:cNvPr id="10" name="Connettore 1 9"/>
          <p:cNvCxnSpPr/>
          <p:nvPr/>
        </p:nvCxnSpPr>
        <p:spPr>
          <a:xfrm>
            <a:off x="562945" y="2180219"/>
            <a:ext cx="3749040" cy="1588"/>
          </a:xfrm>
          <a:prstGeom prst="line">
            <a:avLst/>
          </a:prstGeom>
          <a:noFill/>
          <a:ln w="12700" cap="flat" cmpd="sng" algn="ctr">
            <a:solidFill>
              <a:schemeClr val="bg2">
                <a:tint val="20000"/>
              </a:schemeClr>
            </a:solidFill>
            <a:prstDash val="solid"/>
          </a:ln>
          <a:effectLst>
            <a:outerShdw blurRad="34925"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cxnSp>
        <p:nvCxnSpPr>
          <p:cNvPr id="17" name="Connettore 1 16"/>
          <p:cNvCxnSpPr/>
          <p:nvPr/>
        </p:nvCxnSpPr>
        <p:spPr>
          <a:xfrm>
            <a:off x="4754880" y="2180219"/>
            <a:ext cx="3749040" cy="1588"/>
          </a:xfrm>
          <a:prstGeom prst="line">
            <a:avLst/>
          </a:prstGeom>
          <a:noFill/>
          <a:ln w="12700" cap="flat" cmpd="sng" algn="ctr">
            <a:solidFill>
              <a:schemeClr val="bg2">
                <a:tint val="20000"/>
              </a:schemeClr>
            </a:solidFill>
            <a:prstDash val="solid"/>
          </a:ln>
          <a:effectLst>
            <a:outerShdw blurRad="34925"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3" name="Segnaposto data 2"/>
          <p:cNvSpPr>
            <a:spLocks noGrp="1"/>
          </p:cNvSpPr>
          <p:nvPr>
            <p:ph type="dt" sz="half" idx="10"/>
          </p:nvPr>
        </p:nvSpPr>
        <p:spPr/>
        <p:txBody>
          <a:bodyPr/>
          <a:lstStyle/>
          <a:p>
            <a:fld id="{4B6055F8-1D02-4417-9241-55C834FD9970}" type="datetimeFigureOut">
              <a:rPr lang="it-IT" smtClean="0"/>
              <a:pPr/>
              <a:t>09/05/15</a:t>
            </a:fld>
            <a:endParaRPr lang="it-IT" dirty="0"/>
          </a:p>
        </p:txBody>
      </p:sp>
      <p:sp>
        <p:nvSpPr>
          <p:cNvPr id="4" name="Segnaposto piè di pagina 3"/>
          <p:cNvSpPr>
            <a:spLocks noGrp="1"/>
          </p:cNvSpPr>
          <p:nvPr>
            <p:ph type="ftr" sz="quarter" idx="11"/>
          </p:nvPr>
        </p:nvSpPr>
        <p:spPr/>
        <p:txBody>
          <a:bodyPr/>
          <a:lstStyle/>
          <a:p>
            <a:endParaRPr lang="it-IT" dirty="0"/>
          </a:p>
        </p:txBody>
      </p:sp>
      <p:sp>
        <p:nvSpPr>
          <p:cNvPr id="5" name="Segnaposto numero diapositiva 4"/>
          <p:cNvSpPr>
            <a:spLocks noGrp="1"/>
          </p:cNvSpPr>
          <p:nvPr>
            <p:ph type="sldNum" sz="quarter" idx="12"/>
          </p:nvPr>
        </p:nvSpPr>
        <p:spPr/>
        <p:txBody>
          <a:bodyPr/>
          <a:lstStyle/>
          <a:p>
            <a:fld id="{B007B441-5312-499D-93C3-6E37886527FA}" type="slidenum">
              <a:rPr lang="it-IT" smtClean="0"/>
              <a:pPr/>
              <a:t>‹n.›</a:t>
            </a:fld>
            <a:endParaRPr lang="it-IT" dirty="0"/>
          </a:p>
        </p:txBody>
      </p:sp>
      <p:sp>
        <p:nvSpPr>
          <p:cNvPr id="2" name="Titolo 1"/>
          <p:cNvSpPr>
            <a:spLocks noGrp="1"/>
          </p:cNvSpPr>
          <p:nvPr>
            <p:ph type="title"/>
          </p:nvPr>
        </p:nvSpPr>
        <p:spPr/>
        <p:txBody>
          <a:bodyPr/>
          <a:lstStyle/>
          <a:p>
            <a:r>
              <a:rPr kumimoji="0" lang="it-IT" smtClean="0"/>
              <a:t>Fare clic per modificare lo stile del titolo</a:t>
            </a:r>
            <a:endParaRPr kumimoji="0"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p:cNvSpPr>
            <a:spLocks noGrp="1"/>
          </p:cNvSpPr>
          <p:nvPr>
            <p:ph type="dt" sz="half" idx="10"/>
          </p:nvPr>
        </p:nvSpPr>
        <p:spPr/>
        <p:txBody>
          <a:bodyPr/>
          <a:lstStyle/>
          <a:p>
            <a:fld id="{4B6055F8-1D02-4417-9241-55C834FD9970}" type="datetimeFigureOut">
              <a:rPr lang="it-IT" smtClean="0"/>
              <a:pPr/>
              <a:t>09/05/15</a:t>
            </a:fld>
            <a:endParaRPr lang="it-IT" dirty="0"/>
          </a:p>
        </p:txBody>
      </p:sp>
      <p:sp>
        <p:nvSpPr>
          <p:cNvPr id="3" name="Segnaposto piè di pagina 2"/>
          <p:cNvSpPr>
            <a:spLocks noGrp="1"/>
          </p:cNvSpPr>
          <p:nvPr>
            <p:ph type="ftr" sz="quarter" idx="11"/>
          </p:nvPr>
        </p:nvSpPr>
        <p:spPr/>
        <p:txBody>
          <a:bodyPr/>
          <a:lstStyle/>
          <a:p>
            <a:endParaRPr lang="it-IT" dirty="0"/>
          </a:p>
        </p:txBody>
      </p:sp>
      <p:sp>
        <p:nvSpPr>
          <p:cNvPr id="4" name="Segnaposto numero diapositiva 3"/>
          <p:cNvSpPr>
            <a:spLocks noGrp="1"/>
          </p:cNvSpPr>
          <p:nvPr>
            <p:ph type="sldNum" sz="quarter" idx="12"/>
          </p:nvPr>
        </p:nvSpPr>
        <p:spPr/>
        <p:txBody>
          <a:bodyPr/>
          <a:lstStyle/>
          <a:p>
            <a:fld id="{B007B441-5312-499D-93C3-6E37886527FA}" type="slidenum">
              <a:rPr lang="it-IT" smtClean="0"/>
              <a:pPr/>
              <a:t>‹n.›</a:t>
            </a:fld>
            <a:endParaRPr lang="it-IT"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uto con didascalia">
    <p:spTree>
      <p:nvGrpSpPr>
        <p:cNvPr id="1" name=""/>
        <p:cNvGrpSpPr/>
        <p:nvPr/>
      </p:nvGrpSpPr>
      <p:grpSpPr>
        <a:xfrm>
          <a:off x="0" y="0"/>
          <a:ext cx="0" cy="0"/>
          <a:chOff x="0" y="0"/>
          <a:chExt cx="0" cy="0"/>
        </a:xfrm>
      </p:grpSpPr>
      <p:sp>
        <p:nvSpPr>
          <p:cNvPr id="29" name="Segnaposto contenuto 28"/>
          <p:cNvSpPr>
            <a:spLocks noGrp="1"/>
          </p:cNvSpPr>
          <p:nvPr>
            <p:ph sz="quarter" idx="1"/>
          </p:nvPr>
        </p:nvSpPr>
        <p:spPr>
          <a:xfrm>
            <a:off x="457200" y="457200"/>
            <a:ext cx="6248400" cy="5715000"/>
          </a:xfrm>
        </p:spPr>
        <p:txBody>
          <a:bodyPr/>
          <a:lstStyle/>
          <a:p>
            <a:pPr lvl="0" eaLnBrk="1" latinLnBrk="0" hangingPunct="1"/>
            <a:r>
              <a:rPr lang="it-IT" smtClean="0"/>
              <a:t>Fare clic per modificare stili del testo dello schema</a:t>
            </a:r>
          </a:p>
          <a:p>
            <a:pPr lvl="1" eaLnBrk="1" latinLnBrk="0" hangingPunct="1"/>
            <a:r>
              <a:rPr lang="it-IT" smtClean="0"/>
              <a:t>Secondo livello</a:t>
            </a:r>
          </a:p>
          <a:p>
            <a:pPr lvl="2" eaLnBrk="1" latinLnBrk="0" hangingPunct="1"/>
            <a:r>
              <a:rPr lang="it-IT" smtClean="0"/>
              <a:t>Terzo livello</a:t>
            </a:r>
          </a:p>
          <a:p>
            <a:pPr lvl="3" eaLnBrk="1" latinLnBrk="0" hangingPunct="1"/>
            <a:r>
              <a:rPr lang="it-IT" smtClean="0"/>
              <a:t>Quarto livello</a:t>
            </a:r>
          </a:p>
          <a:p>
            <a:pPr lvl="4" eaLnBrk="1" latinLnBrk="0" hangingPunct="1"/>
            <a:r>
              <a:rPr lang="it-IT" smtClean="0"/>
              <a:t>Quinto livello</a:t>
            </a:r>
            <a:endParaRPr kumimoji="0" lang="en-US"/>
          </a:p>
        </p:txBody>
      </p:sp>
      <p:sp>
        <p:nvSpPr>
          <p:cNvPr id="3" name="Segnaposto testo 2"/>
          <p:cNvSpPr>
            <a:spLocks noGrp="1"/>
          </p:cNvSpPr>
          <p:nvPr>
            <p:ph type="body" idx="2"/>
          </p:nvPr>
        </p:nvSpPr>
        <p:spPr>
          <a:xfrm>
            <a:off x="6781800" y="1600200"/>
            <a:ext cx="1984248" cy="3733800"/>
          </a:xfrm>
        </p:spPr>
        <p:txBody>
          <a:bodyPr tIns="45720" bIns="45720" anchor="t" anchorCtr="0"/>
          <a:lstStyle>
            <a:lvl1pPr marL="0" indent="0">
              <a:lnSpc>
                <a:spcPct val="125000"/>
              </a:lnSpc>
              <a:spcAft>
                <a:spcPts val="1000"/>
              </a:spcAft>
              <a:buNone/>
              <a:defRPr sz="1600">
                <a:solidFill>
                  <a:schemeClr val="tx2"/>
                </a:solidFill>
              </a:defRPr>
            </a:lvl1pPr>
            <a:lvl2pPr>
              <a:buNone/>
              <a:defRPr sz="1200"/>
            </a:lvl2pPr>
            <a:lvl3pPr>
              <a:buNone/>
              <a:defRPr sz="1000"/>
            </a:lvl3pPr>
            <a:lvl4pPr>
              <a:buNone/>
              <a:defRPr sz="900"/>
            </a:lvl4pPr>
            <a:lvl5pPr>
              <a:buNone/>
              <a:defRPr sz="900"/>
            </a:lvl5pPr>
          </a:lstStyle>
          <a:p>
            <a:pPr lvl="0" eaLnBrk="1" latinLnBrk="0" hangingPunct="1"/>
            <a:r>
              <a:rPr kumimoji="0" lang="it-IT" smtClean="0"/>
              <a:t>Fare clic per modificare stili del testo dello schema</a:t>
            </a:r>
          </a:p>
        </p:txBody>
      </p:sp>
      <p:sp>
        <p:nvSpPr>
          <p:cNvPr id="31" name="Titolo 30"/>
          <p:cNvSpPr>
            <a:spLocks noGrp="1"/>
          </p:cNvSpPr>
          <p:nvPr>
            <p:ph type="title"/>
          </p:nvPr>
        </p:nvSpPr>
        <p:spPr>
          <a:xfrm>
            <a:off x="6781800" y="457200"/>
            <a:ext cx="1981200" cy="1066800"/>
          </a:xfrm>
        </p:spPr>
        <p:txBody>
          <a:bodyPr lIns="91440" tIns="91440" anchor="b" anchorCtr="0"/>
          <a:lstStyle>
            <a:lvl1pPr algn="l">
              <a:buNone/>
              <a:defRPr sz="1800" b="1" spc="-50" baseline="0">
                <a:ln w="3175">
                  <a:noFill/>
                </a:ln>
                <a:solidFill>
                  <a:schemeClr val="tx2"/>
                </a:solidFill>
                <a:effectLst/>
                <a:latin typeface="+mn-lt"/>
                <a:ea typeface="+mn-ea"/>
                <a:cs typeface="+mn-cs"/>
              </a:defRPr>
            </a:lvl1pPr>
          </a:lstStyle>
          <a:p>
            <a:r>
              <a:rPr kumimoji="0" lang="it-IT" smtClean="0"/>
              <a:t>Fare clic per modificare lo stile del titolo</a:t>
            </a:r>
            <a:endParaRPr kumimoji="0" lang="en-US"/>
          </a:p>
        </p:txBody>
      </p:sp>
      <p:sp>
        <p:nvSpPr>
          <p:cNvPr id="8" name="Segnaposto data 7"/>
          <p:cNvSpPr>
            <a:spLocks noGrp="1"/>
          </p:cNvSpPr>
          <p:nvPr>
            <p:ph type="dt" sz="half" idx="14"/>
          </p:nvPr>
        </p:nvSpPr>
        <p:spPr/>
        <p:txBody>
          <a:bodyPr/>
          <a:lstStyle/>
          <a:p>
            <a:fld id="{4B6055F8-1D02-4417-9241-55C834FD9970}" type="datetimeFigureOut">
              <a:rPr lang="it-IT" smtClean="0"/>
              <a:pPr/>
              <a:t>09/05/15</a:t>
            </a:fld>
            <a:endParaRPr lang="it-IT" dirty="0"/>
          </a:p>
        </p:txBody>
      </p:sp>
      <p:sp>
        <p:nvSpPr>
          <p:cNvPr id="9" name="Segnaposto numero diapositiva 8"/>
          <p:cNvSpPr>
            <a:spLocks noGrp="1"/>
          </p:cNvSpPr>
          <p:nvPr>
            <p:ph type="sldNum" sz="quarter" idx="15"/>
          </p:nvPr>
        </p:nvSpPr>
        <p:spPr/>
        <p:txBody>
          <a:bodyPr/>
          <a:lstStyle/>
          <a:p>
            <a:fld id="{B007B441-5312-499D-93C3-6E37886527FA}" type="slidenum">
              <a:rPr lang="it-IT" smtClean="0"/>
              <a:pPr/>
              <a:t>‹n.›</a:t>
            </a:fld>
            <a:endParaRPr lang="it-IT" dirty="0"/>
          </a:p>
        </p:txBody>
      </p:sp>
      <p:sp>
        <p:nvSpPr>
          <p:cNvPr id="10" name="Segnaposto piè di pagina 9"/>
          <p:cNvSpPr>
            <a:spLocks noGrp="1"/>
          </p:cNvSpPr>
          <p:nvPr>
            <p:ph type="ftr" sz="quarter" idx="16"/>
          </p:nvPr>
        </p:nvSpPr>
        <p:spPr/>
        <p:txBody>
          <a:bodyPr/>
          <a:lstStyle/>
          <a:p>
            <a:endParaRPr lang="it-IT"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6629400" y="457200"/>
            <a:ext cx="2057400" cy="1066800"/>
          </a:xfrm>
        </p:spPr>
        <p:txBody>
          <a:bodyPr lIns="91440" tIns="91440" anchor="b" anchorCtr="0"/>
          <a:lstStyle>
            <a:lvl1pPr algn="l">
              <a:buNone/>
              <a:defRPr sz="1800" b="1" spc="-50" baseline="0">
                <a:ln w="3175">
                  <a:noFill/>
                </a:ln>
                <a:solidFill>
                  <a:schemeClr val="tx2"/>
                </a:solidFill>
                <a:effectLst/>
                <a:latin typeface="+mn-lt"/>
                <a:ea typeface="+mn-ea"/>
                <a:cs typeface="+mn-cs"/>
              </a:defRPr>
            </a:lvl1pPr>
          </a:lstStyle>
          <a:p>
            <a:r>
              <a:rPr kumimoji="0" lang="it-IT" smtClean="0"/>
              <a:t>Fare clic per modificare lo stile del titolo</a:t>
            </a:r>
            <a:endParaRPr kumimoji="0" lang="en-US"/>
          </a:p>
        </p:txBody>
      </p:sp>
      <p:sp>
        <p:nvSpPr>
          <p:cNvPr id="3" name="Segnaposto immagine 2"/>
          <p:cNvSpPr>
            <a:spLocks noGrp="1"/>
          </p:cNvSpPr>
          <p:nvPr>
            <p:ph type="pic" idx="1"/>
          </p:nvPr>
        </p:nvSpPr>
        <p:spPr>
          <a:xfrm>
            <a:off x="457200" y="457200"/>
            <a:ext cx="6019800" cy="5562600"/>
          </a:xfrm>
          <a:solidFill>
            <a:schemeClr val="tx2">
              <a:tint val="40000"/>
            </a:schemeClr>
          </a:solidFill>
          <a:effectLst>
            <a:outerShdw blurRad="88900" sx="103000" sy="103000" algn="ctr" rotWithShape="0">
              <a:prstClr val="black">
                <a:alpha val="32000"/>
              </a:prstClr>
            </a:outerShdw>
            <a:softEdge rad="127000"/>
          </a:effectLst>
        </p:spPr>
        <p:txBody>
          <a:bodyPr/>
          <a:lstStyle>
            <a:lvl1pPr marL="0" indent="0">
              <a:buNone/>
              <a:defRPr sz="3200">
                <a:solidFill>
                  <a:schemeClr val="bg1"/>
                </a:solidFill>
              </a:defRPr>
            </a:lvl1pPr>
          </a:lstStyle>
          <a:p>
            <a:r>
              <a:rPr kumimoji="0" lang="it-IT" dirty="0" smtClean="0"/>
              <a:t>Fare clic sull'icona per inserire un'immagine</a:t>
            </a:r>
            <a:endParaRPr kumimoji="0" lang="en-US" dirty="0"/>
          </a:p>
        </p:txBody>
      </p:sp>
      <p:sp>
        <p:nvSpPr>
          <p:cNvPr id="4" name="Segnaposto testo 3"/>
          <p:cNvSpPr>
            <a:spLocks noGrp="1"/>
          </p:cNvSpPr>
          <p:nvPr>
            <p:ph type="body" sz="half" idx="2"/>
          </p:nvPr>
        </p:nvSpPr>
        <p:spPr>
          <a:xfrm>
            <a:off x="6629400" y="1600200"/>
            <a:ext cx="2057400" cy="4419600"/>
          </a:xfrm>
        </p:spPr>
        <p:txBody>
          <a:bodyPr anchor="t" anchorCtr="0"/>
          <a:lstStyle>
            <a:lvl1pPr marL="0" indent="0">
              <a:lnSpc>
                <a:spcPct val="125000"/>
              </a:lnSpc>
              <a:spcAft>
                <a:spcPts val="1000"/>
              </a:spcAft>
              <a:buFontTx/>
              <a:buNone/>
              <a:defRPr sz="1600" b="0">
                <a:solidFill>
                  <a:schemeClr val="tx2"/>
                </a:solidFill>
              </a:defRPr>
            </a:lvl1pPr>
            <a:lvl2pPr>
              <a:defRPr sz="1200"/>
            </a:lvl2pPr>
            <a:lvl3pPr>
              <a:defRPr sz="1000"/>
            </a:lvl3pPr>
            <a:lvl4pPr>
              <a:defRPr sz="900"/>
            </a:lvl4pPr>
            <a:lvl5pPr>
              <a:defRPr sz="900"/>
            </a:lvl5pPr>
          </a:lstStyle>
          <a:p>
            <a:pPr lvl="0" eaLnBrk="1" latinLnBrk="0" hangingPunct="1"/>
            <a:r>
              <a:rPr kumimoji="0" lang="it-IT" smtClean="0"/>
              <a:t>Fare clic per modificare stili del testo dello schema</a:t>
            </a:r>
          </a:p>
        </p:txBody>
      </p:sp>
      <p:sp>
        <p:nvSpPr>
          <p:cNvPr id="8" name="Segnaposto data 7"/>
          <p:cNvSpPr>
            <a:spLocks noGrp="1"/>
          </p:cNvSpPr>
          <p:nvPr>
            <p:ph type="dt" sz="half" idx="10"/>
          </p:nvPr>
        </p:nvSpPr>
        <p:spPr/>
        <p:txBody>
          <a:bodyPr/>
          <a:lstStyle/>
          <a:p>
            <a:fld id="{4B6055F8-1D02-4417-9241-55C834FD9970}" type="datetimeFigureOut">
              <a:rPr lang="it-IT" smtClean="0"/>
              <a:pPr/>
              <a:t>09/05/15</a:t>
            </a:fld>
            <a:endParaRPr lang="it-IT" dirty="0"/>
          </a:p>
        </p:txBody>
      </p:sp>
      <p:sp>
        <p:nvSpPr>
          <p:cNvPr id="9" name="Segnaposto numero diapositiva 8"/>
          <p:cNvSpPr>
            <a:spLocks noGrp="1"/>
          </p:cNvSpPr>
          <p:nvPr>
            <p:ph type="sldNum" sz="quarter" idx="11"/>
          </p:nvPr>
        </p:nvSpPr>
        <p:spPr/>
        <p:txBody>
          <a:bodyPr/>
          <a:lstStyle/>
          <a:p>
            <a:fld id="{B007B441-5312-499D-93C3-6E37886527FA}" type="slidenum">
              <a:rPr lang="it-IT" smtClean="0"/>
              <a:pPr/>
              <a:t>‹n.›</a:t>
            </a:fld>
            <a:endParaRPr lang="it-IT" dirty="0"/>
          </a:p>
        </p:txBody>
      </p:sp>
      <p:sp>
        <p:nvSpPr>
          <p:cNvPr id="10" name="Segnaposto piè di pagina 9"/>
          <p:cNvSpPr>
            <a:spLocks noGrp="1"/>
          </p:cNvSpPr>
          <p:nvPr>
            <p:ph type="ftr" sz="quarter" idx="12"/>
          </p:nvPr>
        </p:nvSpPr>
        <p:spPr/>
        <p:txBody>
          <a:bodyPr/>
          <a:lstStyle/>
          <a:p>
            <a:endParaRPr lang="it-IT" dirty="0"/>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9" name="Segnaposto testo 8"/>
          <p:cNvSpPr>
            <a:spLocks noGrp="1"/>
          </p:cNvSpPr>
          <p:nvPr>
            <p:ph type="body" idx="1"/>
          </p:nvPr>
        </p:nvSpPr>
        <p:spPr>
          <a:xfrm>
            <a:off x="457200" y="1447800"/>
            <a:ext cx="8229600" cy="4678363"/>
          </a:xfrm>
          <a:prstGeom prst="rect">
            <a:avLst/>
          </a:prstGeom>
        </p:spPr>
        <p:txBody>
          <a:bodyPr vert="horz">
            <a:normAutofit/>
          </a:bodyPr>
          <a:lstStyle/>
          <a:p>
            <a:pPr lvl="0" eaLnBrk="1" latinLnBrk="0" hangingPunct="1"/>
            <a:r>
              <a:rPr kumimoji="0" lang="it-IT" smtClean="0"/>
              <a:t>Fare clic per modificare stili del testo dello schema</a:t>
            </a:r>
          </a:p>
          <a:p>
            <a:pPr lvl="1" eaLnBrk="1" latinLnBrk="0" hangingPunct="1"/>
            <a:r>
              <a:rPr kumimoji="0" lang="it-IT" smtClean="0"/>
              <a:t>Secondo livello</a:t>
            </a:r>
          </a:p>
          <a:p>
            <a:pPr lvl="2" eaLnBrk="1" latinLnBrk="0" hangingPunct="1"/>
            <a:r>
              <a:rPr kumimoji="0" lang="it-IT" smtClean="0"/>
              <a:t>Terzo livello</a:t>
            </a:r>
          </a:p>
          <a:p>
            <a:pPr lvl="3" eaLnBrk="1" latinLnBrk="0" hangingPunct="1"/>
            <a:r>
              <a:rPr kumimoji="0" lang="it-IT" smtClean="0"/>
              <a:t>Quarto livello</a:t>
            </a:r>
          </a:p>
          <a:p>
            <a:pPr lvl="4" eaLnBrk="1" latinLnBrk="0" hangingPunct="1"/>
            <a:r>
              <a:rPr kumimoji="0" lang="it-IT" smtClean="0"/>
              <a:t>Quinto livello</a:t>
            </a:r>
            <a:endParaRPr kumimoji="0" lang="en-US"/>
          </a:p>
        </p:txBody>
      </p:sp>
      <p:sp>
        <p:nvSpPr>
          <p:cNvPr id="24" name="Segnaposto data 23"/>
          <p:cNvSpPr>
            <a:spLocks noGrp="1"/>
          </p:cNvSpPr>
          <p:nvPr>
            <p:ph type="dt" sz="half" idx="2"/>
          </p:nvPr>
        </p:nvSpPr>
        <p:spPr>
          <a:xfrm>
            <a:off x="5791200" y="6203667"/>
            <a:ext cx="2590800" cy="384048"/>
          </a:xfrm>
          <a:prstGeom prst="rect">
            <a:avLst/>
          </a:prstGeom>
        </p:spPr>
        <p:txBody>
          <a:bodyPr vert="horz" anchor="ctr" anchorCtr="0"/>
          <a:lstStyle>
            <a:lvl1pPr algn="l" eaLnBrk="1" latinLnBrk="0" hangingPunct="1">
              <a:defRPr kumimoji="0" sz="1200">
                <a:solidFill>
                  <a:schemeClr val="tx2"/>
                </a:solidFill>
              </a:defRPr>
            </a:lvl1pPr>
          </a:lstStyle>
          <a:p>
            <a:fld id="{4B6055F8-1D02-4417-9241-55C834FD9970}" type="datetimeFigureOut">
              <a:rPr lang="it-IT" smtClean="0"/>
              <a:pPr/>
              <a:t>09/05/15</a:t>
            </a:fld>
            <a:endParaRPr lang="it-IT" dirty="0"/>
          </a:p>
        </p:txBody>
      </p:sp>
      <p:sp>
        <p:nvSpPr>
          <p:cNvPr id="10" name="Segnaposto piè di pagina 9"/>
          <p:cNvSpPr>
            <a:spLocks noGrp="1"/>
          </p:cNvSpPr>
          <p:nvPr>
            <p:ph type="ftr" sz="quarter" idx="3"/>
          </p:nvPr>
        </p:nvSpPr>
        <p:spPr>
          <a:xfrm>
            <a:off x="2133600" y="6203667"/>
            <a:ext cx="3581400" cy="384048"/>
          </a:xfrm>
          <a:prstGeom prst="rect">
            <a:avLst/>
          </a:prstGeom>
        </p:spPr>
        <p:txBody>
          <a:bodyPr vert="horz" anchor="ctr" anchorCtr="0"/>
          <a:lstStyle>
            <a:lvl1pPr algn="r" eaLnBrk="1" latinLnBrk="0" hangingPunct="1">
              <a:defRPr kumimoji="0" sz="1200">
                <a:solidFill>
                  <a:schemeClr val="tx2"/>
                </a:solidFill>
              </a:defRPr>
            </a:lvl1pPr>
          </a:lstStyle>
          <a:p>
            <a:endParaRPr lang="it-IT" dirty="0"/>
          </a:p>
        </p:txBody>
      </p:sp>
      <p:sp>
        <p:nvSpPr>
          <p:cNvPr id="22" name="Segnaposto numero diapositiva 21"/>
          <p:cNvSpPr>
            <a:spLocks noGrp="1"/>
          </p:cNvSpPr>
          <p:nvPr>
            <p:ph type="sldNum" sz="quarter" idx="4"/>
          </p:nvPr>
        </p:nvSpPr>
        <p:spPr>
          <a:xfrm>
            <a:off x="8410575" y="6181531"/>
            <a:ext cx="609600" cy="457200"/>
          </a:xfrm>
          <a:prstGeom prst="rect">
            <a:avLst/>
          </a:prstGeom>
          <a:noFill/>
        </p:spPr>
        <p:txBody>
          <a:bodyPr vert="horz" lIns="0" tIns="0" rIns="0" bIns="0" anchor="ctr" anchorCtr="0">
            <a:noAutofit/>
          </a:bodyPr>
          <a:lstStyle>
            <a:lvl1pPr algn="ctr" eaLnBrk="1" latinLnBrk="0" hangingPunct="1">
              <a:defRPr kumimoji="0" sz="1600" baseline="0">
                <a:solidFill>
                  <a:schemeClr val="tx2"/>
                </a:solidFill>
              </a:defRPr>
            </a:lvl1pPr>
          </a:lstStyle>
          <a:p>
            <a:fld id="{B007B441-5312-499D-93C3-6E37886527FA}" type="slidenum">
              <a:rPr lang="it-IT" smtClean="0"/>
              <a:pPr/>
              <a:t>‹n.›</a:t>
            </a:fld>
            <a:endParaRPr lang="it-IT" dirty="0"/>
          </a:p>
        </p:txBody>
      </p:sp>
      <p:sp>
        <p:nvSpPr>
          <p:cNvPr id="5" name="Segnaposto titolo 4"/>
          <p:cNvSpPr>
            <a:spLocks noGrp="1"/>
          </p:cNvSpPr>
          <p:nvPr>
            <p:ph type="title"/>
          </p:nvPr>
        </p:nvSpPr>
        <p:spPr>
          <a:xfrm>
            <a:off x="457200" y="152400"/>
            <a:ext cx="8229600" cy="1219200"/>
          </a:xfrm>
          <a:prstGeom prst="rect">
            <a:avLst/>
          </a:prstGeom>
          <a:ln w="6350" cap="rnd">
            <a:noFill/>
          </a:ln>
        </p:spPr>
        <p:txBody>
          <a:bodyPr vert="horz" anchor="b" anchorCtr="0">
            <a:normAutofit/>
          </a:bodyPr>
          <a:lstStyle/>
          <a:p>
            <a:r>
              <a:rPr kumimoji="0" lang="it-IT" smtClean="0"/>
              <a:t>Fare clic per modificare lo stile del titolo</a:t>
            </a:r>
            <a:endParaRPr kumimoji="0" lang="en-US"/>
          </a:p>
        </p:txBody>
      </p:sp>
    </p:spTree>
  </p:cSld>
  <p:clrMap bg1="dk1" tx1="lt1" bg2="dk2" tx2="lt2" accent1="accent1" accent2="accent2" accent3="accent3" accent4="accent4" accent5="accent5" accent6="accent6" hlink="hlink" folHlink="folHlink"/>
  <p:sldLayoutIdLst>
    <p:sldLayoutId id="2147483877" r:id="rId1"/>
    <p:sldLayoutId id="2147483878" r:id="rId2"/>
    <p:sldLayoutId id="2147483879" r:id="rId3"/>
    <p:sldLayoutId id="2147483880" r:id="rId4"/>
    <p:sldLayoutId id="2147483881" r:id="rId5"/>
    <p:sldLayoutId id="2147483882" r:id="rId6"/>
    <p:sldLayoutId id="2147483883" r:id="rId7"/>
    <p:sldLayoutId id="2147483884" r:id="rId8"/>
    <p:sldLayoutId id="2147483885" r:id="rId9"/>
    <p:sldLayoutId id="2147483886" r:id="rId10"/>
    <p:sldLayoutId id="2147483887" r:id="rId11"/>
  </p:sldLayoutIdLst>
  <p:txStyles>
    <p:titleStyle>
      <a:lvl1pPr algn="l" rtl="0" eaLnBrk="1" latinLnBrk="0" hangingPunct="1">
        <a:spcBef>
          <a:spcPct val="0"/>
        </a:spcBef>
        <a:buNone/>
        <a:defRPr kumimoji="0" lang="en-US" sz="4200" b="0" kern="1200" spc="-100" baseline="0" dirty="0">
          <a:ln w="3200">
            <a:solidFill>
              <a:schemeClr val="bg2">
                <a:shade val="75000"/>
                <a:alpha val="25000"/>
              </a:schemeClr>
            </a:solidFill>
            <a:prstDash val="solid"/>
            <a:round/>
          </a:ln>
          <a:solidFill>
            <a:srgbClr val="F9F9F9"/>
          </a:solidFill>
          <a:effectLst>
            <a:innerShdw blurRad="50800" dist="25400" dir="13500000">
              <a:prstClr val="black">
                <a:alpha val="70000"/>
              </a:prstClr>
            </a:innerShdw>
          </a:effectLst>
          <a:latin typeface="+mj-lt"/>
          <a:ea typeface="+mj-ea"/>
          <a:cs typeface="+mj-cs"/>
        </a:defRPr>
      </a:lvl1pPr>
    </p:titleStyle>
    <p:bodyStyle>
      <a:lvl1pPr marL="274320" indent="-274320" algn="l" rtl="0" eaLnBrk="1" latinLnBrk="0" hangingPunct="1">
        <a:spcBef>
          <a:spcPts val="600"/>
        </a:spcBef>
        <a:buClr>
          <a:schemeClr val="accent2"/>
        </a:buClr>
        <a:buSzPct val="85000"/>
        <a:buFont typeface="Wingdings 2"/>
        <a:buChar char=""/>
        <a:defRPr kumimoji="0" sz="2600" kern="1200">
          <a:solidFill>
            <a:schemeClr val="tx1"/>
          </a:solidFill>
          <a:latin typeface="+mn-lt"/>
          <a:ea typeface="+mn-ea"/>
          <a:cs typeface="+mn-cs"/>
        </a:defRPr>
      </a:lvl1pPr>
      <a:lvl2pPr marL="640080" indent="-274320" algn="l" rtl="0" eaLnBrk="1" latinLnBrk="0" hangingPunct="1">
        <a:spcBef>
          <a:spcPts val="300"/>
        </a:spcBef>
        <a:buClr>
          <a:schemeClr val="accent2">
            <a:shade val="75000"/>
          </a:schemeClr>
        </a:buClr>
        <a:buSzPct val="85000"/>
        <a:buFont typeface="Wingdings 2"/>
        <a:buChar char=""/>
        <a:defRPr kumimoji="0" sz="2400" kern="1200">
          <a:solidFill>
            <a:schemeClr val="tx2"/>
          </a:solidFill>
          <a:latin typeface="+mn-lt"/>
          <a:ea typeface="+mn-ea"/>
          <a:cs typeface="+mn-cs"/>
        </a:defRPr>
      </a:lvl2pPr>
      <a:lvl3pPr marL="1005840" indent="-228600" algn="l" rtl="0" eaLnBrk="1" latinLnBrk="0" hangingPunct="1">
        <a:spcBef>
          <a:spcPts val="300"/>
        </a:spcBef>
        <a:buClr>
          <a:schemeClr val="accent2">
            <a:shade val="50000"/>
          </a:schemeClr>
        </a:buClr>
        <a:buSzPct val="85000"/>
        <a:buFont typeface="Wingdings 2"/>
        <a:buChar char=""/>
        <a:defRPr kumimoji="0" sz="2100" kern="1200">
          <a:solidFill>
            <a:schemeClr val="tx1"/>
          </a:solidFill>
          <a:latin typeface="+mn-lt"/>
          <a:ea typeface="+mn-ea"/>
          <a:cs typeface="+mn-cs"/>
        </a:defRPr>
      </a:lvl3pPr>
      <a:lvl4pPr marL="1280160" indent="-228600" algn="l" rtl="0" eaLnBrk="1" latinLnBrk="0" hangingPunct="1">
        <a:spcBef>
          <a:spcPts val="300"/>
        </a:spcBef>
        <a:buClr>
          <a:schemeClr val="accent2">
            <a:shade val="75000"/>
          </a:schemeClr>
        </a:buClr>
        <a:buSzPct val="85000"/>
        <a:buFont typeface="Wingdings 2" pitchFamily="18" charset="2"/>
        <a:buChar char=""/>
        <a:defRPr kumimoji="0" sz="1900" kern="1200">
          <a:solidFill>
            <a:schemeClr val="tx1"/>
          </a:solidFill>
          <a:latin typeface="+mn-lt"/>
          <a:ea typeface="+mn-ea"/>
          <a:cs typeface="+mn-cs"/>
        </a:defRPr>
      </a:lvl4pPr>
      <a:lvl5pPr marL="1554480" indent="-228600" algn="l" rtl="0" eaLnBrk="1" latinLnBrk="0" hangingPunct="1">
        <a:spcBef>
          <a:spcPts val="340"/>
        </a:spcBef>
        <a:buClr>
          <a:schemeClr val="accent2">
            <a:shade val="75000"/>
          </a:schemeClr>
        </a:buClr>
        <a:buSzPct val="85000"/>
        <a:buFont typeface="Wingdings 2" pitchFamily="18" charset="2"/>
        <a:buChar char=""/>
        <a:defRPr kumimoji="0" sz="1600" kern="1200">
          <a:solidFill>
            <a:schemeClr val="tx1"/>
          </a:solidFill>
          <a:latin typeface="+mn-lt"/>
          <a:ea typeface="+mn-ea"/>
          <a:cs typeface="+mn-cs"/>
        </a:defRPr>
      </a:lvl5pPr>
      <a:lvl6pPr marL="1828800" indent="-228600" algn="l" rtl="0" eaLnBrk="1" latinLnBrk="0" hangingPunct="1">
        <a:spcBef>
          <a:spcPts val="340"/>
        </a:spcBef>
        <a:buClr>
          <a:schemeClr val="accent2">
            <a:shade val="75000"/>
          </a:schemeClr>
        </a:buClr>
        <a:buSzPct val="85000"/>
        <a:buFont typeface="Wingdings 2" pitchFamily="18" charset="2"/>
        <a:buChar char="?"/>
        <a:defRPr kumimoji="0" sz="1700" kern="1200">
          <a:solidFill>
            <a:schemeClr val="tx1"/>
          </a:solidFill>
          <a:latin typeface="+mn-lt"/>
          <a:ea typeface="+mn-ea"/>
          <a:cs typeface="+mn-cs"/>
        </a:defRPr>
      </a:lvl6pPr>
      <a:lvl7pPr marL="2011680" indent="-182880" algn="l" rtl="0" eaLnBrk="1" latinLnBrk="0" hangingPunct="1">
        <a:spcBef>
          <a:spcPts val="340"/>
        </a:spcBef>
        <a:buClr>
          <a:schemeClr val="accent2">
            <a:shade val="75000"/>
          </a:schemeClr>
        </a:buClr>
        <a:buSzPct val="85000"/>
        <a:buFont typeface="Wingdings 2" pitchFamily="18" charset="2"/>
        <a:buChar char="?"/>
        <a:defRPr kumimoji="0" sz="1600" kern="1200" baseline="0">
          <a:solidFill>
            <a:schemeClr val="tx1"/>
          </a:solidFill>
          <a:latin typeface="+mn-lt"/>
          <a:ea typeface="+mn-ea"/>
          <a:cs typeface="+mn-cs"/>
        </a:defRPr>
      </a:lvl7pPr>
      <a:lvl8pPr marL="2286000" indent="-182880" algn="l" rtl="0" eaLnBrk="1" latinLnBrk="0" hangingPunct="1">
        <a:spcBef>
          <a:spcPts val="340"/>
        </a:spcBef>
        <a:buClr>
          <a:schemeClr val="accent2">
            <a:shade val="75000"/>
          </a:schemeClr>
        </a:buClr>
        <a:buSzPct val="85000"/>
        <a:buFont typeface="Wingdings 2" pitchFamily="18" charset="2"/>
        <a:buChar char="?"/>
        <a:defRPr kumimoji="0" sz="1500" kern="1200">
          <a:solidFill>
            <a:schemeClr val="tx1"/>
          </a:solidFill>
          <a:latin typeface="+mn-lt"/>
          <a:ea typeface="+mn-ea"/>
          <a:cs typeface="+mn-cs"/>
        </a:defRPr>
      </a:lvl8pPr>
      <a:lvl9pPr marL="2560320" indent="-182880" algn="l" rtl="0" eaLnBrk="1" latinLnBrk="0" hangingPunct="1">
        <a:spcBef>
          <a:spcPts val="340"/>
        </a:spcBef>
        <a:buClr>
          <a:schemeClr val="accent2">
            <a:shade val="75000"/>
          </a:schemeClr>
        </a:buClr>
        <a:buSzPct val="85000"/>
        <a:buFont typeface="Wingdings 2" pitchFamily="18" charset="2"/>
        <a:buChar char="?"/>
        <a:defRPr kumimoji="0" sz="15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3.jpeg"/><Relationship Id="rId3" Type="http://schemas.openxmlformats.org/officeDocument/2006/relationships/image" Target="../media/image4.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50" name="Picture 26" descr="https://encrypted-tbn3.gstatic.com/images?q=tbn:ANd9GcQYNwe-XUK8mZ9K9pjqUoSNgUaj4yGcRq5YvQRBUWUDtwUv5Fg5"/>
          <p:cNvPicPr preferRelativeResize="0">
            <a:picLocks noChangeArrowheads="1"/>
          </p:cNvPicPr>
          <p:nvPr/>
        </p:nvPicPr>
        <p:blipFill>
          <a:blip r:embed="rId2" cstate="print">
            <a:lum bright="-22000" contrast="13000"/>
          </a:blip>
          <a:stretch>
            <a:fillRect/>
          </a:stretch>
        </p:blipFill>
        <p:spPr bwMode="auto">
          <a:xfrm>
            <a:off x="0" y="0"/>
            <a:ext cx="9144000" cy="7821488"/>
          </a:xfrm>
          <a:prstGeom prst="rect">
            <a:avLst/>
          </a:prstGeom>
          <a:noFill/>
        </p:spPr>
      </p:pic>
      <p:sp>
        <p:nvSpPr>
          <p:cNvPr id="2" name="Titolo 1"/>
          <p:cNvSpPr>
            <a:spLocks noGrp="1"/>
          </p:cNvSpPr>
          <p:nvPr>
            <p:ph type="ctrTitle"/>
          </p:nvPr>
        </p:nvSpPr>
        <p:spPr>
          <a:xfrm>
            <a:off x="755576" y="2708920"/>
            <a:ext cx="7772400" cy="1470025"/>
          </a:xfrm>
        </p:spPr>
        <p:txBody>
          <a:bodyPr>
            <a:normAutofit fontScale="90000"/>
          </a:bodyPr>
          <a:lstStyle/>
          <a:p>
            <a:r>
              <a:rPr lang="it-IT" dirty="0" smtClean="0"/>
              <a:t/>
            </a:r>
            <a:br>
              <a:rPr lang="it-IT" dirty="0" smtClean="0"/>
            </a:br>
            <a:r>
              <a:rPr lang="it-IT" dirty="0" smtClean="0"/>
              <a:t/>
            </a:r>
            <a:br>
              <a:rPr lang="it-IT" dirty="0" smtClean="0"/>
            </a:br>
            <a:r>
              <a:rPr lang="it-IT" dirty="0" smtClean="0"/>
              <a:t/>
            </a:r>
            <a:br>
              <a:rPr lang="it-IT" dirty="0" smtClean="0"/>
            </a:br>
            <a:r>
              <a:rPr lang="it-IT" dirty="0" smtClean="0"/>
              <a:t/>
            </a:r>
            <a:br>
              <a:rPr lang="it-IT" dirty="0" smtClean="0"/>
            </a:br>
            <a:r>
              <a:rPr lang="it-IT" dirty="0" smtClean="0"/>
              <a:t/>
            </a:r>
            <a:br>
              <a:rPr lang="it-IT" dirty="0" smtClean="0"/>
            </a:br>
            <a:r>
              <a:rPr lang="it-IT" dirty="0" smtClean="0"/>
              <a:t/>
            </a:r>
            <a:br>
              <a:rPr lang="it-IT" dirty="0" smtClean="0"/>
            </a:br>
            <a:r>
              <a:rPr lang="it-IT" dirty="0" smtClean="0"/>
              <a:t/>
            </a:r>
            <a:br>
              <a:rPr lang="it-IT" dirty="0" smtClean="0"/>
            </a:br>
            <a:r>
              <a:rPr lang="it-IT" dirty="0" smtClean="0"/>
              <a:t/>
            </a:r>
            <a:br>
              <a:rPr lang="it-IT" dirty="0" smtClean="0"/>
            </a:br>
            <a:r>
              <a:rPr lang="it-IT" dirty="0" smtClean="0"/>
              <a:t/>
            </a:r>
            <a:br>
              <a:rPr lang="it-IT" dirty="0" smtClean="0"/>
            </a:br>
            <a:r>
              <a:rPr lang="it-IT" dirty="0" smtClean="0"/>
              <a:t/>
            </a:r>
            <a:br>
              <a:rPr lang="it-IT" dirty="0" smtClean="0"/>
            </a:br>
            <a:r>
              <a:rPr lang="it-IT" dirty="0" smtClean="0"/>
              <a:t/>
            </a:r>
            <a:br>
              <a:rPr lang="it-IT" dirty="0" smtClean="0"/>
            </a:br>
            <a:r>
              <a:rPr lang="it-IT" dirty="0" smtClean="0"/>
              <a:t/>
            </a:r>
            <a:br>
              <a:rPr lang="it-IT" dirty="0" smtClean="0"/>
            </a:br>
            <a:r>
              <a:rPr lang="it-IT" dirty="0" smtClean="0"/>
              <a:t/>
            </a:r>
            <a:br>
              <a:rPr lang="it-IT" dirty="0" smtClean="0"/>
            </a:br>
            <a:r>
              <a:rPr lang="it-IT" dirty="0" smtClean="0"/>
              <a:t/>
            </a:r>
            <a:br>
              <a:rPr lang="it-IT" dirty="0" smtClean="0"/>
            </a:br>
            <a:r>
              <a:rPr lang="it-IT" dirty="0" smtClean="0"/>
              <a:t/>
            </a:r>
            <a:br>
              <a:rPr lang="it-IT" dirty="0" smtClean="0"/>
            </a:br>
            <a:r>
              <a:rPr lang="it-IT" dirty="0" smtClean="0"/>
              <a:t/>
            </a:r>
            <a:br>
              <a:rPr lang="it-IT" dirty="0" smtClean="0"/>
            </a:br>
            <a:r>
              <a:rPr lang="it-IT" dirty="0" smtClean="0"/>
              <a:t/>
            </a:r>
            <a:br>
              <a:rPr lang="it-IT" dirty="0" smtClean="0"/>
            </a:br>
            <a:r>
              <a:rPr lang="it-IT" dirty="0" smtClean="0"/>
              <a:t/>
            </a:r>
            <a:br>
              <a:rPr lang="it-IT" dirty="0" smtClean="0"/>
            </a:br>
            <a:r>
              <a:rPr lang="it-IT" dirty="0" smtClean="0"/>
              <a:t/>
            </a:r>
            <a:br>
              <a:rPr lang="it-IT" dirty="0" smtClean="0"/>
            </a:br>
            <a:r>
              <a:rPr lang="it-IT" dirty="0" smtClean="0"/>
              <a:t/>
            </a:r>
            <a:br>
              <a:rPr lang="it-IT" dirty="0" smtClean="0"/>
            </a:br>
            <a:r>
              <a:rPr lang="it-IT" dirty="0" smtClean="0"/>
              <a:t/>
            </a:r>
            <a:br>
              <a:rPr lang="it-IT" dirty="0" smtClean="0"/>
            </a:br>
            <a:r>
              <a:rPr lang="it-IT" dirty="0" smtClean="0"/>
              <a:t/>
            </a:r>
            <a:br>
              <a:rPr lang="it-IT" dirty="0" smtClean="0"/>
            </a:br>
            <a:r>
              <a:rPr lang="it-IT" dirty="0" smtClean="0"/>
              <a:t/>
            </a:r>
            <a:br>
              <a:rPr lang="it-IT" dirty="0" smtClean="0"/>
            </a:br>
            <a:r>
              <a:rPr lang="it-IT" dirty="0" smtClean="0"/>
              <a:t/>
            </a:r>
            <a:br>
              <a:rPr lang="it-IT" dirty="0" smtClean="0"/>
            </a:br>
            <a:r>
              <a:rPr lang="it-IT" dirty="0" smtClean="0"/>
              <a:t/>
            </a:r>
            <a:br>
              <a:rPr lang="it-IT" dirty="0" smtClean="0"/>
            </a:br>
            <a:r>
              <a:rPr lang="it-IT" dirty="0" smtClean="0"/>
              <a:t/>
            </a:r>
            <a:br>
              <a:rPr lang="it-IT" dirty="0" smtClean="0"/>
            </a:br>
            <a:r>
              <a:rPr lang="it-IT" dirty="0" smtClean="0"/>
              <a:t/>
            </a:r>
            <a:br>
              <a:rPr lang="it-IT" dirty="0" smtClean="0"/>
            </a:br>
            <a:r>
              <a:rPr lang="it-IT" dirty="0" smtClean="0"/>
              <a:t/>
            </a:r>
            <a:br>
              <a:rPr lang="it-IT" dirty="0" smtClean="0"/>
            </a:br>
            <a:r>
              <a:rPr lang="it-IT" dirty="0" smtClean="0"/>
              <a:t/>
            </a:r>
            <a:br>
              <a:rPr lang="it-IT" dirty="0" smtClean="0"/>
            </a:br>
            <a:r>
              <a:rPr lang="it-IT" dirty="0" smtClean="0"/>
              <a:t/>
            </a:r>
            <a:br>
              <a:rPr lang="it-IT" dirty="0" smtClean="0"/>
            </a:br>
            <a:r>
              <a:rPr lang="it-IT" dirty="0" smtClean="0"/>
              <a:t/>
            </a:r>
            <a:br>
              <a:rPr lang="it-IT" dirty="0" smtClean="0"/>
            </a:br>
            <a:r>
              <a:rPr lang="it-IT" dirty="0" smtClean="0"/>
              <a:t/>
            </a:r>
            <a:br>
              <a:rPr lang="it-IT" dirty="0" smtClean="0"/>
            </a:br>
            <a:r>
              <a:rPr lang="it-IT" dirty="0" smtClean="0"/>
              <a:t/>
            </a:r>
            <a:br>
              <a:rPr lang="it-IT" dirty="0" smtClean="0"/>
            </a:br>
            <a:r>
              <a:rPr lang="it-IT" dirty="0" smtClean="0"/>
              <a:t/>
            </a:r>
            <a:br>
              <a:rPr lang="it-IT" dirty="0" smtClean="0"/>
            </a:br>
            <a:r>
              <a:rPr lang="it-IT" dirty="0" smtClean="0"/>
              <a:t/>
            </a:r>
            <a:br>
              <a:rPr lang="it-IT" dirty="0" smtClean="0"/>
            </a:br>
            <a:r>
              <a:rPr lang="it-IT" dirty="0" smtClean="0"/>
              <a:t/>
            </a:r>
            <a:br>
              <a:rPr lang="it-IT" dirty="0" smtClean="0"/>
            </a:br>
            <a:r>
              <a:rPr lang="it-IT" dirty="0" smtClean="0"/>
              <a:t/>
            </a:r>
            <a:br>
              <a:rPr lang="it-IT" dirty="0" smtClean="0"/>
            </a:br>
            <a:r>
              <a:rPr lang="it-IT" dirty="0" smtClean="0"/>
              <a:t/>
            </a:r>
            <a:br>
              <a:rPr lang="it-IT" dirty="0" smtClean="0"/>
            </a:br>
            <a:r>
              <a:rPr lang="it-IT" dirty="0" smtClean="0"/>
              <a:t/>
            </a:r>
            <a:br>
              <a:rPr lang="it-IT" dirty="0" smtClean="0"/>
            </a:br>
            <a:r>
              <a:rPr lang="it-IT" dirty="0" smtClean="0"/>
              <a:t/>
            </a:r>
            <a:br>
              <a:rPr lang="it-IT" dirty="0" smtClean="0"/>
            </a:br>
            <a:r>
              <a:rPr lang="it-IT" dirty="0" smtClean="0"/>
              <a:t/>
            </a:r>
            <a:br>
              <a:rPr lang="it-IT" dirty="0" smtClean="0"/>
            </a:br>
            <a:r>
              <a:rPr lang="it-IT" dirty="0" smtClean="0"/>
              <a:t/>
            </a:r>
            <a:br>
              <a:rPr lang="it-IT" dirty="0" smtClean="0"/>
            </a:br>
            <a:r>
              <a:rPr lang="it-IT" dirty="0" smtClean="0"/>
              <a:t/>
            </a:r>
            <a:br>
              <a:rPr lang="it-IT" dirty="0" smtClean="0"/>
            </a:br>
            <a:r>
              <a:rPr lang="it-IT" dirty="0" smtClean="0"/>
              <a:t/>
            </a:r>
            <a:br>
              <a:rPr lang="it-IT" dirty="0" smtClean="0"/>
            </a:br>
            <a:r>
              <a:rPr lang="it-IT" dirty="0" smtClean="0"/>
              <a:t/>
            </a:r>
            <a:br>
              <a:rPr lang="it-IT" dirty="0" smtClean="0"/>
            </a:br>
            <a:r>
              <a:rPr lang="it-IT" dirty="0" smtClean="0"/>
              <a:t/>
            </a:r>
            <a:br>
              <a:rPr lang="it-IT" dirty="0" smtClean="0"/>
            </a:br>
            <a:r>
              <a:rPr lang="it-IT" dirty="0" smtClean="0"/>
              <a:t/>
            </a:r>
            <a:br>
              <a:rPr lang="it-IT" dirty="0" smtClean="0"/>
            </a:br>
            <a:r>
              <a:rPr lang="it-IT" dirty="0" smtClean="0"/>
              <a:t/>
            </a:r>
            <a:br>
              <a:rPr lang="it-IT" dirty="0" smtClean="0"/>
            </a:br>
            <a:r>
              <a:rPr lang="it-IT" dirty="0" smtClean="0"/>
              <a:t/>
            </a:r>
            <a:br>
              <a:rPr lang="it-IT" dirty="0" smtClean="0"/>
            </a:br>
            <a:r>
              <a:rPr lang="it-IT" dirty="0" smtClean="0"/>
              <a:t/>
            </a:r>
            <a:br>
              <a:rPr lang="it-IT" dirty="0" smtClean="0"/>
            </a:br>
            <a:r>
              <a:rPr lang="it-IT" dirty="0" smtClean="0"/>
              <a:t/>
            </a:r>
            <a:br>
              <a:rPr lang="it-IT" dirty="0" smtClean="0"/>
            </a:br>
            <a:r>
              <a:rPr lang="it-IT" dirty="0" smtClean="0"/>
              <a:t/>
            </a:r>
            <a:br>
              <a:rPr lang="it-IT" dirty="0" smtClean="0"/>
            </a:br>
            <a:r>
              <a:rPr lang="it-IT" dirty="0" smtClean="0"/>
              <a:t/>
            </a:r>
            <a:br>
              <a:rPr lang="it-IT" dirty="0" smtClean="0"/>
            </a:br>
            <a:r>
              <a:rPr lang="it-IT" dirty="0" smtClean="0"/>
              <a:t/>
            </a:r>
            <a:br>
              <a:rPr lang="it-IT" dirty="0" smtClean="0"/>
            </a:br>
            <a:r>
              <a:rPr lang="it-IT" dirty="0" smtClean="0"/>
              <a:t/>
            </a:r>
            <a:br>
              <a:rPr lang="it-IT" dirty="0" smtClean="0"/>
            </a:br>
            <a:r>
              <a:rPr lang="it-IT" dirty="0" smtClean="0"/>
              <a:t/>
            </a:r>
            <a:br>
              <a:rPr lang="it-IT" dirty="0" smtClean="0"/>
            </a:br>
            <a:r>
              <a:rPr lang="it-IT" dirty="0" smtClean="0"/>
              <a:t/>
            </a:r>
            <a:br>
              <a:rPr lang="it-IT" dirty="0" smtClean="0"/>
            </a:br>
            <a:r>
              <a:rPr lang="it-IT" dirty="0" smtClean="0"/>
              <a:t/>
            </a:r>
            <a:br>
              <a:rPr lang="it-IT" dirty="0" smtClean="0"/>
            </a:br>
            <a:r>
              <a:rPr lang="it-IT" dirty="0" smtClean="0"/>
              <a:t/>
            </a:r>
            <a:br>
              <a:rPr lang="it-IT" dirty="0" smtClean="0"/>
            </a:br>
            <a:r>
              <a:rPr lang="it-IT" dirty="0" smtClean="0"/>
              <a:t/>
            </a:r>
            <a:br>
              <a:rPr lang="it-IT" dirty="0" smtClean="0"/>
            </a:br>
            <a:r>
              <a:rPr lang="it-IT" dirty="0" smtClean="0"/>
              <a:t/>
            </a:r>
            <a:br>
              <a:rPr lang="it-IT" dirty="0" smtClean="0"/>
            </a:br>
            <a:r>
              <a:rPr lang="it-IT" dirty="0" smtClean="0"/>
              <a:t/>
            </a:r>
            <a:br>
              <a:rPr lang="it-IT" dirty="0" smtClean="0"/>
            </a:br>
            <a:r>
              <a:rPr lang="it-IT" dirty="0" smtClean="0"/>
              <a:t/>
            </a:r>
            <a:br>
              <a:rPr lang="it-IT" dirty="0" smtClean="0"/>
            </a:br>
            <a:r>
              <a:rPr lang="it-IT" dirty="0" smtClean="0"/>
              <a:t/>
            </a:r>
            <a:br>
              <a:rPr lang="it-IT" dirty="0" smtClean="0"/>
            </a:br>
            <a:r>
              <a:rPr lang="it-IT" dirty="0" smtClean="0"/>
              <a:t/>
            </a:r>
            <a:br>
              <a:rPr lang="it-IT" dirty="0" smtClean="0"/>
            </a:br>
            <a:r>
              <a:rPr lang="it-IT" dirty="0" smtClean="0"/>
              <a:t/>
            </a:r>
            <a:br>
              <a:rPr lang="it-IT" dirty="0" smtClean="0"/>
            </a:br>
            <a:r>
              <a:rPr lang="it-IT" dirty="0" smtClean="0"/>
              <a:t/>
            </a:r>
            <a:br>
              <a:rPr lang="it-IT" dirty="0" smtClean="0"/>
            </a:br>
            <a:r>
              <a:rPr lang="it-IT" dirty="0" smtClean="0"/>
              <a:t/>
            </a:r>
            <a:br>
              <a:rPr lang="it-IT" dirty="0" smtClean="0"/>
            </a:br>
            <a:r>
              <a:rPr lang="it-IT" dirty="0" smtClean="0"/>
              <a:t/>
            </a:r>
            <a:br>
              <a:rPr lang="it-IT" dirty="0" smtClean="0"/>
            </a:br>
            <a:r>
              <a:rPr lang="it-IT" dirty="0" smtClean="0"/>
              <a:t/>
            </a:r>
            <a:br>
              <a:rPr lang="it-IT" dirty="0" smtClean="0"/>
            </a:br>
            <a:r>
              <a:rPr lang="it-IT" dirty="0" smtClean="0"/>
              <a:t/>
            </a:r>
            <a:br>
              <a:rPr lang="it-IT" dirty="0" smtClean="0"/>
            </a:br>
            <a:r>
              <a:rPr lang="it-IT" dirty="0" smtClean="0"/>
              <a:t/>
            </a:r>
            <a:br>
              <a:rPr lang="it-IT" dirty="0" smtClean="0"/>
            </a:br>
            <a:r>
              <a:rPr lang="it-IT" dirty="0" smtClean="0"/>
              <a:t/>
            </a:r>
            <a:br>
              <a:rPr lang="it-IT" dirty="0" smtClean="0"/>
            </a:br>
            <a:r>
              <a:rPr lang="it-IT" dirty="0" smtClean="0"/>
              <a:t/>
            </a:r>
            <a:br>
              <a:rPr lang="it-IT" dirty="0" smtClean="0"/>
            </a:br>
            <a:r>
              <a:rPr lang="it-IT" dirty="0" smtClean="0"/>
              <a:t/>
            </a:r>
            <a:br>
              <a:rPr lang="it-IT" dirty="0" smtClean="0"/>
            </a:br>
            <a:r>
              <a:rPr lang="it-IT" dirty="0" smtClean="0"/>
              <a:t/>
            </a:r>
            <a:br>
              <a:rPr lang="it-IT" dirty="0" smtClean="0"/>
            </a:br>
            <a:r>
              <a:rPr lang="it-IT" dirty="0" smtClean="0"/>
              <a:t/>
            </a:r>
            <a:br>
              <a:rPr lang="it-IT" dirty="0" smtClean="0"/>
            </a:br>
            <a:r>
              <a:rPr lang="it-IT" dirty="0" smtClean="0"/>
              <a:t/>
            </a:r>
            <a:br>
              <a:rPr lang="it-IT" dirty="0" smtClean="0"/>
            </a:br>
            <a:r>
              <a:rPr lang="it-IT" dirty="0" smtClean="0"/>
              <a:t/>
            </a:r>
            <a:br>
              <a:rPr lang="it-IT" dirty="0" smtClean="0"/>
            </a:br>
            <a:r>
              <a:rPr lang="it-IT" dirty="0" smtClean="0"/>
              <a:t/>
            </a:r>
            <a:br>
              <a:rPr lang="it-IT" dirty="0" smtClean="0"/>
            </a:br>
            <a:r>
              <a:rPr lang="it-IT" dirty="0" smtClean="0"/>
              <a:t/>
            </a:r>
            <a:br>
              <a:rPr lang="it-IT" dirty="0" smtClean="0"/>
            </a:br>
            <a:r>
              <a:rPr lang="it-IT" dirty="0" smtClean="0"/>
              <a:t/>
            </a:r>
            <a:br>
              <a:rPr lang="it-IT" dirty="0" smtClean="0"/>
            </a:br>
            <a:r>
              <a:rPr lang="it-IT" dirty="0" smtClean="0"/>
              <a:t/>
            </a:r>
            <a:br>
              <a:rPr lang="it-IT" dirty="0" smtClean="0"/>
            </a:br>
            <a:r>
              <a:rPr lang="it-IT" dirty="0" smtClean="0"/>
              <a:t/>
            </a:r>
            <a:br>
              <a:rPr lang="it-IT" dirty="0" smtClean="0"/>
            </a:br>
            <a:r>
              <a:rPr lang="it-IT" dirty="0" smtClean="0"/>
              <a:t/>
            </a:r>
            <a:br>
              <a:rPr lang="it-IT" dirty="0" smtClean="0"/>
            </a:br>
            <a:r>
              <a:rPr lang="it-IT" dirty="0" smtClean="0"/>
              <a:t/>
            </a:r>
            <a:br>
              <a:rPr lang="it-IT" dirty="0" smtClean="0"/>
            </a:br>
            <a:r>
              <a:rPr lang="it-IT" dirty="0" smtClean="0"/>
              <a:t/>
            </a:r>
            <a:br>
              <a:rPr lang="it-IT" dirty="0" smtClean="0"/>
            </a:br>
            <a:r>
              <a:rPr lang="it-IT" dirty="0" smtClean="0"/>
              <a:t/>
            </a:r>
            <a:br>
              <a:rPr lang="it-IT" dirty="0" smtClean="0"/>
            </a:br>
            <a:r>
              <a:rPr lang="it-IT" dirty="0" smtClean="0"/>
              <a:t/>
            </a:r>
            <a:br>
              <a:rPr lang="it-IT" dirty="0" smtClean="0"/>
            </a:br>
            <a:endParaRPr lang="it-IT" dirty="0"/>
          </a:p>
        </p:txBody>
      </p:sp>
      <p:sp>
        <p:nvSpPr>
          <p:cNvPr id="1028" name="AutoShape 4" descr="Risultati immagini per massimo zeviani"/>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it-IT" dirty="0"/>
          </a:p>
        </p:txBody>
      </p:sp>
      <p:sp>
        <p:nvSpPr>
          <p:cNvPr id="1030" name="AutoShape 6" descr="Risultati immagini per massimo zeviani"/>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it-IT" dirty="0"/>
          </a:p>
        </p:txBody>
      </p:sp>
      <p:sp>
        <p:nvSpPr>
          <p:cNvPr id="1032" name="AutoShape 8" descr="Risultati immagini per massimo zeviani"/>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it-IT" dirty="0"/>
          </a:p>
        </p:txBody>
      </p:sp>
      <p:sp>
        <p:nvSpPr>
          <p:cNvPr id="1034" name="AutoShape 10" descr="Risultati immagini per massimo zeviani"/>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it-IT" dirty="0"/>
          </a:p>
        </p:txBody>
      </p:sp>
      <p:sp>
        <p:nvSpPr>
          <p:cNvPr id="1036" name="AutoShape 12" descr="Risultati immagini per massimo zeviani"/>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it-IT" dirty="0"/>
          </a:p>
        </p:txBody>
      </p:sp>
      <p:sp>
        <p:nvSpPr>
          <p:cNvPr id="1038" name="AutoShape 14" descr="Risultati immagini per massimo zeviani"/>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it-IT" dirty="0"/>
          </a:p>
        </p:txBody>
      </p:sp>
      <p:sp>
        <p:nvSpPr>
          <p:cNvPr id="1040" name="AutoShape 16" descr="Risultati immagini per massimo zeviani"/>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it-IT" dirty="0"/>
          </a:p>
        </p:txBody>
      </p:sp>
      <p:sp>
        <p:nvSpPr>
          <p:cNvPr id="1044" name="AutoShape 20" descr="Risultati immagini per massimo zeviani"/>
          <p:cNvSpPr>
            <a:spLocks noChangeAspect="1" noChangeArrowheads="1"/>
          </p:cNvSpPr>
          <p:nvPr/>
        </p:nvSpPr>
        <p:spPr bwMode="auto">
          <a:xfrm>
            <a:off x="155575" y="-433388"/>
            <a:ext cx="942975" cy="914401"/>
          </a:xfrm>
          <a:prstGeom prst="rect">
            <a:avLst/>
          </a:prstGeom>
          <a:noFill/>
        </p:spPr>
        <p:txBody>
          <a:bodyPr vert="horz" wrap="square" lIns="91440" tIns="45720" rIns="91440" bIns="45720" numCol="1" anchor="t" anchorCtr="0" compatLnSpc="1">
            <a:prstTxWarp prst="textNoShape">
              <a:avLst/>
            </a:prstTxWarp>
          </a:bodyPr>
          <a:lstStyle/>
          <a:p>
            <a:endParaRPr lang="it-IT" dirty="0"/>
          </a:p>
        </p:txBody>
      </p:sp>
      <p:sp>
        <p:nvSpPr>
          <p:cNvPr id="1046" name="AutoShape 22" descr="Risultati immagini per massimo zeviani"/>
          <p:cNvSpPr>
            <a:spLocks noChangeAspect="1" noChangeArrowheads="1"/>
          </p:cNvSpPr>
          <p:nvPr/>
        </p:nvSpPr>
        <p:spPr bwMode="auto">
          <a:xfrm>
            <a:off x="155575" y="-433388"/>
            <a:ext cx="942975" cy="914401"/>
          </a:xfrm>
          <a:prstGeom prst="rect">
            <a:avLst/>
          </a:prstGeom>
          <a:noFill/>
        </p:spPr>
        <p:txBody>
          <a:bodyPr vert="horz" wrap="square" lIns="91440" tIns="45720" rIns="91440" bIns="45720" numCol="1" anchor="t" anchorCtr="0" compatLnSpc="1">
            <a:prstTxWarp prst="textNoShape">
              <a:avLst/>
            </a:prstTxWarp>
          </a:bodyPr>
          <a:lstStyle/>
          <a:p>
            <a:endParaRPr lang="it-IT" dirty="0"/>
          </a:p>
        </p:txBody>
      </p:sp>
      <p:sp>
        <p:nvSpPr>
          <p:cNvPr id="16" name="CasellaDiTesto 15"/>
          <p:cNvSpPr txBox="1"/>
          <p:nvPr/>
        </p:nvSpPr>
        <p:spPr>
          <a:xfrm>
            <a:off x="2180726" y="0"/>
            <a:ext cx="6963274" cy="7571303"/>
          </a:xfrm>
          <a:prstGeom prst="rect">
            <a:avLst/>
          </a:prstGeom>
          <a:noFill/>
          <a:effectLst>
            <a:glow rad="228600">
              <a:schemeClr val="accent4">
                <a:satMod val="175000"/>
                <a:alpha val="40000"/>
              </a:schemeClr>
            </a:glow>
          </a:effectLst>
        </p:spPr>
        <p:txBody>
          <a:bodyPr wrap="square" rtlCol="0">
            <a:spAutoFit/>
          </a:bodyPr>
          <a:lstStyle/>
          <a:p>
            <a:pPr algn="ctr"/>
            <a:endParaRPr lang="it-IT" sz="1600" dirty="0" smtClean="0"/>
          </a:p>
          <a:p>
            <a:pPr algn="ctr"/>
            <a:endParaRPr lang="it-IT" sz="1600" dirty="0"/>
          </a:p>
          <a:p>
            <a:pPr algn="just"/>
            <a:endParaRPr lang="it-IT" sz="1600" dirty="0"/>
          </a:p>
          <a:p>
            <a:pPr algn="just"/>
            <a:r>
              <a:rPr lang="it-IT" sz="1600" b="1" dirty="0" smtClean="0"/>
              <a:t>Il professor Massimo Zeviani, 60 anni, è un medico e ricercatore nel campo delle neuroscienze. Dalla fine degli anni '80, Zeviani ha fatto ricerca sulla disfunzione dei mitocondri, gli organuli delle cellule che forniscono l’energia indispensabile a tutti i processi vitali come il battito cardiaco, le contrazioni dei muscoli e le connessioni dei neuroni. È grazie alla sua ricerca se si è riusciti ad identificare i principali geni patogeni, ad individuare i meccanismi che inducono malattie ed a sperimentare nuove terapie per la loro cura. Fondatore dell’unità di neurogenetica molecolare all’Istituto Neurologico Besta di Milano, le sue scoperte gli sono valse molti riconoscimenti a livello internazionale, quali ad esempio il prestigioso premio ricevuto nel 2013 per le neuroscienze “</a:t>
            </a:r>
            <a:r>
              <a:rPr lang="it-IT" sz="1600" b="1" i="1" dirty="0" smtClean="0"/>
              <a:t>dell’Institut de France” </a:t>
            </a:r>
            <a:r>
              <a:rPr lang="it-IT" sz="1600" b="1" dirty="0" smtClean="0"/>
              <a:t>di Parigi, il premio “</a:t>
            </a:r>
            <a:r>
              <a:rPr lang="it-IT" sz="1600" b="1" i="1" dirty="0" smtClean="0"/>
              <a:t>Brain”</a:t>
            </a:r>
            <a:r>
              <a:rPr lang="it-IT" sz="1600" b="1" dirty="0" smtClean="0"/>
              <a:t> per la ricerca neurogenetica. Inoltre ha più volte pubblicato articoli sulle sue ricerche su importanti riviste come “</a:t>
            </a:r>
            <a:r>
              <a:rPr lang="it-IT" sz="1600" b="1" i="1" dirty="0" smtClean="0"/>
              <a:t>Science and Medicine”</a:t>
            </a:r>
            <a:r>
              <a:rPr lang="it-IT" sz="1600" b="1" dirty="0" smtClean="0"/>
              <a:t>, sulle cui pagine scrive praticamente il </a:t>
            </a:r>
            <a:r>
              <a:rPr lang="it-IT" sz="1600" b="1" i="1" dirty="0" smtClean="0"/>
              <a:t>Gotha</a:t>
            </a:r>
            <a:r>
              <a:rPr lang="it-IT" sz="1600" b="1" dirty="0" smtClean="0"/>
              <a:t> della scienza. Dopo essere stato scartato dall’insegnamento come professore all’Università di Padova, oggi insegna all’Università di Cambridge dove ha preso il posto del premio Nobel 1997 per la chimica sir John Walker alla guida della Mitochondrial Biology Unit. Qui sono stratosferiche le possibilità che gli vengono proposte: per le sue ricerche e il suo lavoro, avrà a disposizione 50 milioni di euro in 5 anni. Una storia che fa riflettere, tenuto conto che nella graduatoria degli scienziati migliori del mondo, dei </a:t>
            </a:r>
            <a:r>
              <a:rPr lang="it-IT" sz="1600" b="1" dirty="0" smtClean="0">
                <a:latin typeface="Calibri" pitchFamily="34" charset="0"/>
              </a:rPr>
              <a:t>188</a:t>
            </a:r>
            <a:r>
              <a:rPr lang="it-IT" sz="1600" b="1" dirty="0" smtClean="0"/>
              <a:t> nomi sedici sono italiani, ma soltanto cinque lavorano in Italia.                	                                          </a:t>
            </a:r>
          </a:p>
          <a:p>
            <a:pPr algn="just"/>
            <a:r>
              <a:rPr lang="it-IT" b="1" dirty="0" smtClean="0"/>
              <a:t>					 </a:t>
            </a:r>
            <a:r>
              <a:rPr lang="it-IT" sz="1400" b="1" dirty="0" smtClean="0"/>
              <a:t>IIIA – G. F</a:t>
            </a:r>
            <a:r>
              <a:rPr lang="it-IT" b="1" dirty="0" smtClean="0"/>
              <a:t>.	</a:t>
            </a:r>
          </a:p>
          <a:p>
            <a:r>
              <a:rPr lang="it-IT" b="1" dirty="0" smtClean="0"/>
              <a:t> </a:t>
            </a:r>
          </a:p>
          <a:p>
            <a:pPr algn="just"/>
            <a:endParaRPr lang="it-IT" dirty="0">
              <a:ea typeface="Gungsuh" pitchFamily="18" charset="-127"/>
            </a:endParaRPr>
          </a:p>
        </p:txBody>
      </p:sp>
      <p:pic>
        <p:nvPicPr>
          <p:cNvPr id="1026" name="Picture 2" descr="http://www.omeolab.com/blog/wp-content/uploads/2012/05/zeviani1.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7937"/>
            <a:ext cx="2180726" cy="3277047"/>
          </a:xfrm>
          <a:prstGeom prst="rect">
            <a:avLst/>
          </a:prstGeom>
          <a:noFill/>
          <a:extLst>
            <a:ext uri="{909E8E84-426E-40dd-AFC4-6F175D3DCCD1}">
              <a14:hiddenFill xmlns:a14="http://schemas.microsoft.com/office/drawing/2010/main">
                <a:solidFill>
                  <a:srgbClr val="FFFFFF"/>
                </a:solidFill>
              </a14:hiddenFill>
            </a:ext>
          </a:extLst>
        </p:spPr>
      </p:pic>
      <p:sp>
        <p:nvSpPr>
          <p:cNvPr id="3" name="Rettangolo 2"/>
          <p:cNvSpPr/>
          <p:nvPr/>
        </p:nvSpPr>
        <p:spPr>
          <a:xfrm>
            <a:off x="2339752" y="65514"/>
            <a:ext cx="6696744" cy="830997"/>
          </a:xfrm>
          <a:prstGeom prst="rect">
            <a:avLst/>
          </a:prstGeom>
          <a:noFill/>
        </p:spPr>
        <p:txBody>
          <a:bodyPr wrap="square" lIns="91440" tIns="45720" rIns="91440" bIns="45720">
            <a:spAutoFit/>
          </a:bodyPr>
          <a:lstStyle/>
          <a:p>
            <a:pPr algn="ctr"/>
            <a:r>
              <a:rPr lang="it-IT" sz="4800" b="1" u="sng" cap="all" spc="0" dirty="0" smtClean="0">
                <a:ln w="9000" cmpd="sng">
                  <a:solidFill>
                    <a:schemeClr val="accent4">
                      <a:shade val="50000"/>
                      <a:satMod val="120000"/>
                    </a:schemeClr>
                  </a:solidFill>
                  <a:prstDash val="solid"/>
                </a:ln>
                <a:solidFill>
                  <a:schemeClr val="accent5"/>
                </a:solidFill>
                <a:effectLst>
                  <a:reflection blurRad="12700" stA="28000" endPos="45000" dist="1000" dir="5400000" sy="-100000" algn="bl" rotWithShape="0"/>
                </a:effectLst>
                <a:ea typeface="Gungsuh" pitchFamily="18" charset="-127"/>
              </a:rPr>
              <a:t>Massimo Zeviani</a:t>
            </a:r>
            <a:endParaRPr lang="it-IT" sz="4800" b="1" u="sng" cap="all" spc="0" dirty="0">
              <a:ln w="9000" cmpd="sng">
                <a:solidFill>
                  <a:schemeClr val="accent4">
                    <a:shade val="50000"/>
                    <a:satMod val="120000"/>
                  </a:schemeClr>
                </a:solidFill>
                <a:prstDash val="solid"/>
              </a:ln>
              <a:solidFill>
                <a:schemeClr val="accent5"/>
              </a:solidFill>
              <a:effectLst>
                <a:reflection blurRad="12700" stA="28000" endPos="45000" dist="1000" dir="5400000" sy="-100000" algn="bl" rotWithShape="0"/>
              </a:effectLst>
            </a:endParaRPr>
          </a:p>
        </p:txBody>
      </p:sp>
    </p:spTree>
  </p:cSld>
  <p:clrMapOvr>
    <a:masterClrMapping/>
  </p:clrMapOvr>
  <p:timing>
    <p:tnLst>
      <p:par>
        <p:cTn xmlns:p14="http://schemas.microsoft.com/office/powerpoint/2010/mai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 Id="rId2" Type="http://schemas.openxmlformats.org/officeDocument/2006/relationships/image" Target="../media/image2.jpeg"/></Relationships>
</file>

<file path=ppt/theme/theme1.xml><?xml version="1.0" encoding="utf-8"?>
<a:theme xmlns:a="http://schemas.openxmlformats.org/drawingml/2006/main" name="Carta">
  <a:themeElements>
    <a:clrScheme name="Carta">
      <a:dk1>
        <a:sysClr val="windowText" lastClr="000000"/>
      </a:dk1>
      <a:lt1>
        <a:sysClr val="window" lastClr="FFFFFF"/>
      </a:lt1>
      <a:dk2>
        <a:srgbClr val="444D26"/>
      </a:dk2>
      <a:lt2>
        <a:srgbClr val="FEFAC9"/>
      </a:lt2>
      <a:accent1>
        <a:srgbClr val="A5B592"/>
      </a:accent1>
      <a:accent2>
        <a:srgbClr val="F3A447"/>
      </a:accent2>
      <a:accent3>
        <a:srgbClr val="E7BC29"/>
      </a:accent3>
      <a:accent4>
        <a:srgbClr val="D092A7"/>
      </a:accent4>
      <a:accent5>
        <a:srgbClr val="9C85C0"/>
      </a:accent5>
      <a:accent6>
        <a:srgbClr val="809EC2"/>
      </a:accent6>
      <a:hlink>
        <a:srgbClr val="8E58B6"/>
      </a:hlink>
      <a:folHlink>
        <a:srgbClr val="7F6F6F"/>
      </a:folHlink>
    </a:clrScheme>
    <a:fontScheme name="Carta">
      <a:majorFont>
        <a:latin typeface="Constantia"/>
        <a:ea typeface=""/>
        <a:cs typeface=""/>
        <a:font script="Jpan" typeface="HG明朝E"/>
        <a:font script="Hang" typeface="궁서"/>
        <a:font script="Hans" typeface="华文新魏"/>
        <a:font script="Hant" typeface="標楷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onstantia"/>
        <a:ea typeface=""/>
        <a:cs typeface=""/>
        <a:font script="Jpan" typeface="HG明朝E"/>
        <a:font script="Hang" typeface="궁서"/>
        <a:font script="Hans" typeface="华文新魏"/>
        <a:font script="Hant" typeface="標楷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Carta">
      <a:fillStyleLst>
        <a:solidFill>
          <a:schemeClr val="phClr"/>
        </a:solidFill>
        <a:blipFill>
          <a:blip xmlns:r="http://schemas.openxmlformats.org/officeDocument/2006/relationships" r:embed="rId1">
            <a:duotone>
              <a:schemeClr val="phClr">
                <a:shade val="63000"/>
                <a:tint val="82000"/>
              </a:schemeClr>
              <a:schemeClr val="phClr">
                <a:tint val="10000"/>
                <a:satMod val="400000"/>
              </a:schemeClr>
            </a:duotone>
          </a:blip>
          <a:tile tx="0" ty="0" sx="40000" sy="40000" flip="none" algn="tl"/>
        </a:blipFill>
        <a:blipFill>
          <a:blip xmlns:r="http://schemas.openxmlformats.org/officeDocument/2006/relationships" r:embed="rId1">
            <a:duotone>
              <a:schemeClr val="phClr">
                <a:shade val="40000"/>
              </a:schemeClr>
              <a:schemeClr val="phClr">
                <a:tint val="42000"/>
              </a:schemeClr>
            </a:duotone>
          </a:blip>
          <a:tile tx="0" ty="0" sx="40000" sy="40000" flip="none" algn="tl"/>
        </a:blipFill>
      </a:fillStyleLst>
      <a:lnStyleLst>
        <a:ln w="12700" cap="flat" cmpd="sng" algn="ctr">
          <a:solidFill>
            <a:schemeClr val="phClr"/>
          </a:solidFill>
          <a:prstDash val="solid"/>
        </a:ln>
        <a:ln w="38100" cap="flat" cmpd="sng" algn="ctr">
          <a:solidFill>
            <a:schemeClr val="phClr"/>
          </a:solidFill>
          <a:prstDash val="solid"/>
        </a:ln>
        <a:ln w="63500" cap="flat" cmpd="sng" algn="ctr">
          <a:solidFill>
            <a:schemeClr val="phClr"/>
          </a:solidFill>
          <a:prstDash val="solid"/>
        </a:ln>
      </a:lnStyleLst>
      <a:effectStyleLst>
        <a:effectStyle>
          <a:effectLst>
            <a:outerShdw blurRad="95000" rotWithShape="0">
              <a:srgbClr val="000000">
                <a:alpha val="50000"/>
              </a:srgbClr>
            </a:outerShdw>
            <a:softEdge rad="12700"/>
          </a:effectLst>
        </a:effectStyle>
        <a:effectStyle>
          <a:effectLst>
            <a:outerShdw blurRad="95000" rotWithShape="0">
              <a:srgbClr val="000000">
                <a:alpha val="50000"/>
              </a:srgbClr>
            </a:outerShdw>
            <a:softEdge rad="12700"/>
          </a:effectLst>
        </a:effectStyle>
        <a:effectStyle>
          <a:effectLst>
            <a:outerShdw blurRad="95000" algn="tl" rotWithShape="0">
              <a:srgbClr val="000000">
                <a:alpha val="50000"/>
              </a:srgbClr>
            </a:outerShdw>
          </a:effectLst>
          <a:scene3d>
            <a:camera prst="orthographicFront"/>
            <a:lightRig rig="soft" dir="t">
              <a:rot lat="0" lon="0" rev="18000000"/>
            </a:lightRig>
          </a:scene3d>
          <a:sp3d prstMaterial="dkEdge">
            <a:bevelT w="73660" h="44450" prst="riblet"/>
          </a:sp3d>
        </a:effectStyle>
      </a:effectStyleLst>
      <a:bgFillStyleLst>
        <a:solidFill>
          <a:schemeClr val="phClr"/>
        </a:solidFill>
        <a:blipFill>
          <a:blip xmlns:r="http://schemas.openxmlformats.org/officeDocument/2006/relationships" r:embed="rId1">
            <a:duotone>
              <a:schemeClr val="phClr">
                <a:shade val="55000"/>
                <a:alpha val="20000"/>
              </a:schemeClr>
              <a:schemeClr val="phClr">
                <a:tint val="40000"/>
                <a:shade val="90000"/>
                <a:satMod val="60000"/>
                <a:alpha val="20000"/>
              </a:schemeClr>
            </a:duotone>
          </a:blip>
          <a:tile tx="0" ty="0" sx="58000" sy="38000" flip="none" algn="tl"/>
        </a:blipFill>
        <a:blipFill>
          <a:blip xmlns:r="http://schemas.openxmlformats.org/officeDocument/2006/relationships" r:embed="rId2">
            <a:duotone>
              <a:schemeClr val="phClr">
                <a:shade val="12000"/>
                <a:satMod val="240000"/>
              </a:schemeClr>
              <a:schemeClr val="phClr">
                <a:tint val="65000"/>
              </a:schemeClr>
            </a:duotone>
          </a:blip>
          <a:stretch>
            <a:fillRect/>
          </a:stretch>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Paper</Template>
  <TotalTime>4238</TotalTime>
  <Words>278</Words>
  <Application>Microsoft Macintosh PowerPoint</Application>
  <PresentationFormat>Presentazione su schermo (4:3)</PresentationFormat>
  <Paragraphs>8</Paragraphs>
  <Slides>1</Slides>
  <Notes>0</Notes>
  <HiddenSlides>0</HiddenSlides>
  <MMClips>0</MMClips>
  <ScaleCrop>false</ScaleCrop>
  <HeadingPairs>
    <vt:vector size="4" baseType="variant">
      <vt:variant>
        <vt:lpstr>Tema</vt:lpstr>
      </vt:variant>
      <vt:variant>
        <vt:i4>1</vt:i4>
      </vt:variant>
      <vt:variant>
        <vt:lpstr>Titoli diapositive</vt:lpstr>
      </vt:variant>
      <vt:variant>
        <vt:i4>1</vt:i4>
      </vt:variant>
    </vt:vector>
  </HeadingPairs>
  <TitlesOfParts>
    <vt:vector size="2" baseType="lpstr">
      <vt:lpstr>Carta</vt:lpstr>
      <vt:lpstr>                                                                                         </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title>
  <dc:creator>giulia</dc:creator>
  <cp:lastModifiedBy>Alberto Callari</cp:lastModifiedBy>
  <cp:revision>21</cp:revision>
  <dcterms:created xsi:type="dcterms:W3CDTF">2015-04-22T20:12:07Z</dcterms:created>
  <dcterms:modified xsi:type="dcterms:W3CDTF">2015-05-09T13:48:57Z</dcterms:modified>
</cp:coreProperties>
</file>