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06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91099-0204-4739-A28B-2F905A15898E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3A7A1-345D-4EE2-959F-245E10A0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113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3A7A1-345D-4EE2-959F-245E10A0FEC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7618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92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067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190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79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175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22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8869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761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2346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04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5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2A884-526D-43ED-BC30-F8C88DE05BC2}" type="datetimeFigureOut">
              <a:rPr lang="it-IT" smtClean="0"/>
              <a:t>19/04/2015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70B6D-8194-4FF6-A0D7-332DB4133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87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268" y="-4728"/>
            <a:ext cx="9426088" cy="880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www.perimeterinstitute.ca/sites/perimeter-www.pi.local/files/styles/large/public/Gaiot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695" y="-1"/>
            <a:ext cx="2885435" cy="340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Risultati immagini per strin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2668751" y="160338"/>
            <a:ext cx="6475249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 smtClean="0">
                <a:solidFill>
                  <a:schemeClr val="bg1"/>
                </a:solidFill>
              </a:rPr>
              <a:t>Il torinese </a:t>
            </a:r>
            <a:r>
              <a:rPr lang="it-IT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Davide </a:t>
            </a:r>
            <a:r>
              <a:rPr lang="it-IT" sz="4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Gaiotto</a:t>
            </a:r>
            <a:r>
              <a:rPr lang="it-IT" sz="2000" dirty="0" smtClean="0">
                <a:solidFill>
                  <a:schemeClr val="bg1"/>
                </a:solidFill>
              </a:rPr>
              <a:t>, </a:t>
            </a:r>
            <a:r>
              <a:rPr lang="it-IT" sz="2000" b="1" smtClean="0">
                <a:solidFill>
                  <a:schemeClr val="bg1"/>
                </a:solidFill>
              </a:rPr>
              <a:t>classe </a:t>
            </a:r>
            <a:r>
              <a:rPr lang="it-IT" sz="2000" b="1" smtClean="0">
                <a:solidFill>
                  <a:schemeClr val="bg1"/>
                </a:solidFill>
              </a:rPr>
              <a:t>‘77,  </a:t>
            </a:r>
            <a:r>
              <a:rPr lang="it-IT" sz="2000" b="1" dirty="0" smtClean="0">
                <a:solidFill>
                  <a:schemeClr val="bg1"/>
                </a:solidFill>
              </a:rPr>
              <a:t>è </a:t>
            </a:r>
            <a:r>
              <a:rPr lang="it-IT" sz="2000" b="1" dirty="0">
                <a:solidFill>
                  <a:schemeClr val="bg1"/>
                </a:solidFill>
              </a:rPr>
              <a:t>considerato </a:t>
            </a:r>
            <a:r>
              <a:rPr lang="it-IT" sz="2000" b="1" dirty="0" smtClean="0">
                <a:solidFill>
                  <a:schemeClr val="bg1"/>
                </a:solidFill>
              </a:rPr>
              <a:t>uno </a:t>
            </a:r>
            <a:r>
              <a:rPr lang="it-IT" sz="2000" b="1" dirty="0">
                <a:solidFill>
                  <a:schemeClr val="bg1"/>
                </a:solidFill>
              </a:rPr>
              <a:t>dei più brillanti </a:t>
            </a:r>
            <a:r>
              <a:rPr lang="it-IT" sz="2000" b="1" dirty="0" smtClean="0">
                <a:solidFill>
                  <a:schemeClr val="bg1"/>
                </a:solidFill>
              </a:rPr>
              <a:t>fisici teorici  del mondo</a:t>
            </a:r>
            <a:r>
              <a:rPr lang="it-IT" sz="2000" b="1" dirty="0">
                <a:solidFill>
                  <a:schemeClr val="bg1"/>
                </a:solidFill>
              </a:rPr>
              <a:t>. </a:t>
            </a:r>
            <a:r>
              <a:rPr lang="it-IT" sz="2000" b="1" dirty="0" smtClean="0">
                <a:solidFill>
                  <a:schemeClr val="bg1"/>
                </a:solidFill>
              </a:rPr>
              <a:t>Nel </a:t>
            </a:r>
            <a:r>
              <a:rPr lang="it-IT" sz="2000" b="1" dirty="0">
                <a:solidFill>
                  <a:schemeClr val="bg1"/>
                </a:solidFill>
              </a:rPr>
              <a:t>1996 vince la medaglia d'oro alle Olimpiadi Internazionali di Matematica. Dal 2004 al 2007 esegue le sue ricerche prima presso l'Università di Princeton e poi ad Harvard. Nel </a:t>
            </a:r>
            <a:r>
              <a:rPr lang="it-IT" sz="2000" b="1" dirty="0" smtClean="0">
                <a:solidFill>
                  <a:schemeClr val="bg1"/>
                </a:solidFill>
              </a:rPr>
              <a:t>2011, la </a:t>
            </a:r>
            <a:r>
              <a:rPr lang="it-IT" sz="2000" b="1" dirty="0" err="1">
                <a:solidFill>
                  <a:schemeClr val="bg1"/>
                </a:solidFill>
              </a:rPr>
              <a:t>European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it-IT" sz="2000" b="1" dirty="0" err="1">
                <a:solidFill>
                  <a:schemeClr val="bg1"/>
                </a:solidFill>
              </a:rPr>
              <a:t>Physical</a:t>
            </a:r>
            <a:r>
              <a:rPr lang="it-IT" sz="2000" b="1" dirty="0">
                <a:solidFill>
                  <a:schemeClr val="bg1"/>
                </a:solidFill>
              </a:rPr>
              <a:t> Society gli assegna  la medaglia </a:t>
            </a:r>
            <a:r>
              <a:rPr lang="it-IT" sz="2000" b="1" dirty="0" err="1">
                <a:solidFill>
                  <a:schemeClr val="bg1"/>
                </a:solidFill>
              </a:rPr>
              <a:t>Gribov</a:t>
            </a:r>
            <a:r>
              <a:rPr lang="it-IT" sz="2000" b="1" dirty="0">
                <a:solidFill>
                  <a:schemeClr val="bg1"/>
                </a:solidFill>
              </a:rPr>
              <a:t> per la Fisica Teorica </a:t>
            </a:r>
            <a:r>
              <a:rPr lang="it-IT" sz="2000" b="1" dirty="0" smtClean="0">
                <a:solidFill>
                  <a:schemeClr val="bg1"/>
                </a:solidFill>
              </a:rPr>
              <a:t>delle </a:t>
            </a:r>
            <a:r>
              <a:rPr lang="it-IT" sz="2000" b="1" dirty="0">
                <a:solidFill>
                  <a:schemeClr val="bg1"/>
                </a:solidFill>
              </a:rPr>
              <a:t>Particelle </a:t>
            </a:r>
            <a:r>
              <a:rPr lang="it-IT" sz="2000" b="1" dirty="0" smtClean="0">
                <a:solidFill>
                  <a:schemeClr val="bg1"/>
                </a:solidFill>
              </a:rPr>
              <a:t>e/o </a:t>
            </a:r>
            <a:r>
              <a:rPr lang="it-IT" sz="2000" b="1" dirty="0">
                <a:solidFill>
                  <a:schemeClr val="bg1"/>
                </a:solidFill>
              </a:rPr>
              <a:t>Teoria dei Campi per i suoi studi sulle supersimmetrie della natura e nel 2012 la </a:t>
            </a:r>
            <a:r>
              <a:rPr lang="it-IT" sz="2000" b="1" dirty="0" err="1">
                <a:solidFill>
                  <a:schemeClr val="bg1"/>
                </a:solidFill>
              </a:rPr>
              <a:t>Fundamental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it-IT" sz="2000" b="1" dirty="0" err="1">
                <a:solidFill>
                  <a:schemeClr val="bg1"/>
                </a:solidFill>
              </a:rPr>
              <a:t>Physics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it-IT" sz="2000" b="1" dirty="0" err="1">
                <a:solidFill>
                  <a:schemeClr val="bg1"/>
                </a:solidFill>
              </a:rPr>
              <a:t>Prize</a:t>
            </a:r>
            <a:r>
              <a:rPr lang="it-IT" sz="2000" b="1" dirty="0">
                <a:solidFill>
                  <a:schemeClr val="bg1"/>
                </a:solidFill>
              </a:rPr>
              <a:t> Foundation, impegnata a promuovere il valore sociale della ricerca in campo fisico, premia Davide per i nuovi approfondimenti di vasta portata sulle  teorie di </a:t>
            </a:r>
            <a:r>
              <a:rPr lang="it-IT" sz="2000" b="1" dirty="0" err="1">
                <a:solidFill>
                  <a:schemeClr val="bg1"/>
                </a:solidFill>
              </a:rPr>
              <a:t>Gauge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it-IT" sz="2000" b="1" dirty="0" err="1">
                <a:solidFill>
                  <a:schemeClr val="bg1"/>
                </a:solidFill>
              </a:rPr>
              <a:t>supersimmetriche</a:t>
            </a:r>
            <a:r>
              <a:rPr lang="it-IT" sz="2000" b="1" dirty="0">
                <a:solidFill>
                  <a:schemeClr val="bg1"/>
                </a:solidFill>
              </a:rPr>
              <a:t> a quattro </a:t>
            </a:r>
            <a:r>
              <a:rPr lang="it-IT" sz="2000" b="1" dirty="0" smtClean="0">
                <a:solidFill>
                  <a:schemeClr val="bg1"/>
                </a:solidFill>
              </a:rPr>
              <a:t>dimensioni. </a:t>
            </a:r>
            <a:r>
              <a:rPr lang="it-IT" sz="2000" b="1" dirty="0">
                <a:solidFill>
                  <a:schemeClr val="bg1"/>
                </a:solidFill>
              </a:rPr>
              <a:t>Dal 2013 è presidente della </a:t>
            </a:r>
            <a:r>
              <a:rPr lang="it-IT" sz="2000" b="1" dirty="0" err="1">
                <a:solidFill>
                  <a:schemeClr val="bg1"/>
                </a:solidFill>
              </a:rPr>
              <a:t>Krembil</a:t>
            </a:r>
            <a:r>
              <a:rPr lang="it-IT" sz="2000" b="1" dirty="0">
                <a:solidFill>
                  <a:schemeClr val="bg1"/>
                </a:solidFill>
              </a:rPr>
              <a:t> - Fondazione Galileo Galilei di Fisica Teorica presso il </a:t>
            </a:r>
            <a:r>
              <a:rPr lang="it-IT" sz="2000" b="1" dirty="0" err="1">
                <a:solidFill>
                  <a:schemeClr val="bg1"/>
                </a:solidFill>
              </a:rPr>
              <a:t>Perimeter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it-IT" sz="2000" b="1" dirty="0" err="1">
                <a:solidFill>
                  <a:schemeClr val="bg1"/>
                </a:solidFill>
              </a:rPr>
              <a:t>Institute</a:t>
            </a:r>
            <a:r>
              <a:rPr lang="it-IT" sz="2000" b="1" dirty="0">
                <a:solidFill>
                  <a:schemeClr val="bg1"/>
                </a:solidFill>
              </a:rPr>
              <a:t> canadese e si occupa della teoria delle stringhe </a:t>
            </a:r>
            <a:r>
              <a:rPr lang="it-IT" sz="2000" b="1" dirty="0" smtClean="0">
                <a:solidFill>
                  <a:schemeClr val="bg1"/>
                </a:solidFill>
              </a:rPr>
              <a:t> e di  </a:t>
            </a:r>
            <a:r>
              <a:rPr lang="it-IT" sz="2000" b="1" dirty="0">
                <a:solidFill>
                  <a:schemeClr val="bg1"/>
                </a:solidFill>
              </a:rPr>
              <a:t>quantistica dei </a:t>
            </a:r>
            <a:r>
              <a:rPr lang="it-IT" sz="2000" b="1" dirty="0" smtClean="0">
                <a:solidFill>
                  <a:schemeClr val="bg1"/>
                </a:solidFill>
              </a:rPr>
              <a:t>campi.</a:t>
            </a:r>
          </a:p>
          <a:p>
            <a:pPr algn="just"/>
            <a:r>
              <a:rPr lang="it-IT" sz="2000" b="1" dirty="0" smtClean="0">
                <a:solidFill>
                  <a:schemeClr val="bg1"/>
                </a:solidFill>
              </a:rPr>
              <a:t> La teoria delle stringhe è una teoria ancora in </a:t>
            </a:r>
            <a:r>
              <a:rPr lang="it-IT" sz="2000" b="1" dirty="0">
                <a:solidFill>
                  <a:schemeClr val="bg1"/>
                </a:solidFill>
              </a:rPr>
              <a:t>fase di </a:t>
            </a:r>
            <a:r>
              <a:rPr lang="it-IT" sz="2000" b="1" dirty="0" smtClean="0">
                <a:solidFill>
                  <a:schemeClr val="bg1"/>
                </a:solidFill>
              </a:rPr>
              <a:t>sviluppo </a:t>
            </a:r>
            <a:r>
              <a:rPr lang="it-IT" sz="2000" b="1" dirty="0">
                <a:solidFill>
                  <a:schemeClr val="bg1"/>
                </a:solidFill>
              </a:rPr>
              <a:t>che tenta di conciliare la </a:t>
            </a:r>
            <a:r>
              <a:rPr lang="it-IT" sz="2000" b="1" dirty="0" smtClean="0">
                <a:solidFill>
                  <a:schemeClr val="bg1"/>
                </a:solidFill>
              </a:rPr>
              <a:t>meccanica quantistica con </a:t>
            </a:r>
            <a:r>
              <a:rPr lang="it-IT" sz="2000" b="1" dirty="0">
                <a:solidFill>
                  <a:schemeClr val="bg1"/>
                </a:solidFill>
              </a:rPr>
              <a:t>la </a:t>
            </a:r>
            <a:r>
              <a:rPr lang="it-IT" sz="2000" b="1" dirty="0" smtClean="0">
                <a:solidFill>
                  <a:schemeClr val="bg1"/>
                </a:solidFill>
              </a:rPr>
              <a:t>relatività generale </a:t>
            </a:r>
            <a:r>
              <a:rPr lang="it-IT" sz="2000" b="1" dirty="0">
                <a:solidFill>
                  <a:schemeClr val="bg1"/>
                </a:solidFill>
              </a:rPr>
              <a:t>e che </a:t>
            </a:r>
            <a:r>
              <a:rPr lang="it-IT" sz="2000" b="1" dirty="0" smtClean="0">
                <a:solidFill>
                  <a:schemeClr val="bg1"/>
                </a:solidFill>
              </a:rPr>
              <a:t>pertanto si spera possa </a:t>
            </a:r>
            <a:r>
              <a:rPr lang="it-IT" sz="2000" b="1" dirty="0">
                <a:solidFill>
                  <a:schemeClr val="bg1"/>
                </a:solidFill>
              </a:rPr>
              <a:t>costituire </a:t>
            </a:r>
            <a:r>
              <a:rPr lang="it-IT" sz="2000" b="1" dirty="0" smtClean="0">
                <a:solidFill>
                  <a:schemeClr val="bg1"/>
                </a:solidFill>
              </a:rPr>
              <a:t>una teoria del tutto.</a:t>
            </a:r>
            <a:endParaRPr lang="it-IT" sz="2000" b="1" dirty="0">
              <a:solidFill>
                <a:schemeClr val="bg1"/>
              </a:solidFill>
            </a:endParaRPr>
          </a:p>
          <a:p>
            <a:r>
              <a:rPr lang="it-IT" sz="2000" b="1" dirty="0" smtClean="0">
                <a:solidFill>
                  <a:schemeClr val="bg1"/>
                </a:solidFill>
              </a:rPr>
              <a:t>                                                                                         D. C </a:t>
            </a:r>
            <a:endParaRPr lang="it-I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8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191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</dc:creator>
  <cp:lastModifiedBy>Admin</cp:lastModifiedBy>
  <cp:revision>9</cp:revision>
  <dcterms:created xsi:type="dcterms:W3CDTF">2015-04-18T05:18:53Z</dcterms:created>
  <dcterms:modified xsi:type="dcterms:W3CDTF">2015-04-19T07:18:10Z</dcterms:modified>
</cp:coreProperties>
</file>