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8" r:id="rId3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8810" autoAdjust="0"/>
  </p:normalViewPr>
  <p:slideViewPr>
    <p:cSldViewPr>
      <p:cViewPr varScale="1">
        <p:scale>
          <a:sx n="65" d="100"/>
          <a:sy n="65" d="100"/>
        </p:scale>
        <p:origin x="-153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026582-48AB-419A-B559-E33E598E8325}" type="datetimeFigureOut">
              <a:rPr lang="it-IT" smtClean="0"/>
              <a:t>30/11/2014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86F827-633D-44A9-9DAD-F490D9A6B6F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00954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6F827-633D-44A9-9DAD-F490D9A6B6F9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75948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6F827-633D-44A9-9DAD-F490D9A6B6F9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981415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48B09-C634-4578-99B7-0A67A7016268}" type="datetimeFigureOut">
              <a:rPr lang="it-IT" smtClean="0"/>
              <a:t>30/11/2014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EEB42-C6FB-4069-9632-9BB9425CF9A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221206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48B09-C634-4578-99B7-0A67A7016268}" type="datetimeFigureOut">
              <a:rPr lang="it-IT" smtClean="0"/>
              <a:t>30/11/2014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EEB42-C6FB-4069-9632-9BB9425CF9A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944767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48B09-C634-4578-99B7-0A67A7016268}" type="datetimeFigureOut">
              <a:rPr lang="it-IT" smtClean="0"/>
              <a:t>30/11/2014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EEB42-C6FB-4069-9632-9BB9425CF9A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53257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48B09-C634-4578-99B7-0A67A7016268}" type="datetimeFigureOut">
              <a:rPr lang="it-IT" smtClean="0"/>
              <a:t>30/11/2014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EEB42-C6FB-4069-9632-9BB9425CF9A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88015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48B09-C634-4578-99B7-0A67A7016268}" type="datetimeFigureOut">
              <a:rPr lang="it-IT" smtClean="0"/>
              <a:t>30/11/2014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EEB42-C6FB-4069-9632-9BB9425CF9A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764981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48B09-C634-4578-99B7-0A67A7016268}" type="datetimeFigureOut">
              <a:rPr lang="it-IT" smtClean="0"/>
              <a:t>30/11/2014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EEB42-C6FB-4069-9632-9BB9425CF9A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4211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48B09-C634-4578-99B7-0A67A7016268}" type="datetimeFigureOut">
              <a:rPr lang="it-IT" smtClean="0"/>
              <a:t>30/11/2014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EEB42-C6FB-4069-9632-9BB9425CF9A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3688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48B09-C634-4578-99B7-0A67A7016268}" type="datetimeFigureOut">
              <a:rPr lang="it-IT" smtClean="0"/>
              <a:t>30/11/2014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EEB42-C6FB-4069-9632-9BB9425CF9A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4383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48B09-C634-4578-99B7-0A67A7016268}" type="datetimeFigureOut">
              <a:rPr lang="it-IT" smtClean="0"/>
              <a:t>30/11/2014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EEB42-C6FB-4069-9632-9BB9425CF9A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92068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48B09-C634-4578-99B7-0A67A7016268}" type="datetimeFigureOut">
              <a:rPr lang="it-IT" smtClean="0"/>
              <a:t>30/11/2014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EEB42-C6FB-4069-9632-9BB9425CF9A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76216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48B09-C634-4578-99B7-0A67A7016268}" type="datetimeFigureOut">
              <a:rPr lang="it-IT" smtClean="0"/>
              <a:t>30/11/2014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EEB42-C6FB-4069-9632-9BB9425CF9A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85629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748B09-C634-4578-99B7-0A67A7016268}" type="datetimeFigureOut">
              <a:rPr lang="it-IT" smtClean="0"/>
              <a:t>30/11/2014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7EEB42-C6FB-4069-9632-9BB9425CF9A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65026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02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254988" y="188640"/>
            <a:ext cx="870950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28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endParaRPr lang="it-IT" sz="2800" b="1" dirty="0">
              <a:solidFill>
                <a:schemeClr val="accent6">
                  <a:lumMod val="75000"/>
                </a:schemeClr>
              </a:solidFill>
            </a:endParaRPr>
          </a:p>
          <a:p>
            <a:endParaRPr lang="it-IT" sz="28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it-IT" sz="2800" b="1" dirty="0" smtClean="0">
                <a:solidFill>
                  <a:schemeClr val="accent6">
                    <a:lumMod val="75000"/>
                  </a:schemeClr>
                </a:solidFill>
              </a:rPr>
              <a:t>La </a:t>
            </a:r>
            <a:r>
              <a:rPr lang="it-IT" sz="2800" b="1" dirty="0" smtClean="0">
                <a:solidFill>
                  <a:schemeClr val="accent6">
                    <a:lumMod val="75000"/>
                  </a:schemeClr>
                </a:solidFill>
              </a:rPr>
              <a:t>classe III A presenta: </a:t>
            </a:r>
          </a:p>
          <a:p>
            <a:endParaRPr lang="it-IT" sz="2800" b="1" dirty="0">
              <a:solidFill>
                <a:schemeClr val="accent6">
                  <a:lumMod val="75000"/>
                </a:schemeClr>
              </a:solidFill>
            </a:endParaRPr>
          </a:p>
          <a:p>
            <a:endParaRPr lang="it-IT" sz="28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endParaRPr lang="it-IT" sz="28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r>
              <a:rPr lang="it-IT" sz="5400" b="1" u="sng" dirty="0" smtClean="0">
                <a:solidFill>
                  <a:srgbClr val="FFC000"/>
                </a:solidFill>
              </a:rPr>
              <a:t>La scienza  che   parla italiano</a:t>
            </a:r>
            <a:endParaRPr lang="it-IT" sz="5400" b="1" u="sng" dirty="0">
              <a:solidFill>
                <a:srgbClr val="FFC000"/>
              </a:solidFill>
            </a:endParaRPr>
          </a:p>
          <a:p>
            <a:pPr algn="ctr"/>
            <a:endParaRPr lang="it-IT" sz="5400" b="1" u="sng" dirty="0" smtClean="0">
              <a:solidFill>
                <a:srgbClr val="FFC000"/>
              </a:solidFill>
            </a:endParaRPr>
          </a:p>
          <a:p>
            <a:pPr algn="ctr"/>
            <a:r>
              <a:rPr lang="it-IT" sz="2400" b="1" u="sng" dirty="0" smtClean="0">
                <a:solidFill>
                  <a:srgbClr val="FFC000"/>
                </a:solidFill>
              </a:rPr>
              <a:t> </a:t>
            </a:r>
          </a:p>
          <a:p>
            <a:pPr algn="ctr"/>
            <a:endParaRPr lang="it-IT" sz="2400" b="1" u="sng" dirty="0">
              <a:solidFill>
                <a:srgbClr val="FFC000"/>
              </a:solidFill>
            </a:endParaRPr>
          </a:p>
          <a:p>
            <a:pPr algn="ctr"/>
            <a:endParaRPr lang="it-IT" sz="2400" b="1" u="sng" dirty="0" smtClean="0">
              <a:solidFill>
                <a:srgbClr val="FFC000"/>
              </a:solidFill>
            </a:endParaRPr>
          </a:p>
          <a:p>
            <a:pPr algn="ctr"/>
            <a:r>
              <a:rPr lang="it-IT" sz="2800" b="1" u="sng" dirty="0" smtClean="0">
                <a:solidFill>
                  <a:srgbClr val="FFC000"/>
                </a:solidFill>
              </a:rPr>
              <a:t>Biografie </a:t>
            </a:r>
            <a:r>
              <a:rPr lang="it-IT" sz="2800" b="1" u="sng" dirty="0" smtClean="0">
                <a:solidFill>
                  <a:srgbClr val="FFC000"/>
                </a:solidFill>
              </a:rPr>
              <a:t>di italiani </a:t>
            </a:r>
            <a:r>
              <a:rPr lang="it-IT" sz="2800" b="1" u="sng" dirty="0">
                <a:solidFill>
                  <a:srgbClr val="FFC000"/>
                </a:solidFill>
              </a:rPr>
              <a:t>protagonisti </a:t>
            </a:r>
            <a:r>
              <a:rPr lang="it-IT" sz="2800" b="1" u="sng" dirty="0" smtClean="0">
                <a:solidFill>
                  <a:srgbClr val="FFC000"/>
                </a:solidFill>
              </a:rPr>
              <a:t>del mondo scientifico contemporaneo</a:t>
            </a:r>
            <a:endParaRPr lang="it-IT" sz="2800" b="1" u="sng" dirty="0">
              <a:solidFill>
                <a:srgbClr val="FFC00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3464" y="139121"/>
            <a:ext cx="4572000" cy="1146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113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Fabiola Gianotti, l'italiana che guiderà il CER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92255"/>
            <a:ext cx="4139951" cy="5765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encrypted-tbn0.gstatic.com/images?q=tbn:ANd9GcRU3QmBWtLmr0Mk1oAHy4zaIASsOOjm-u5gKVlaKiSme-IcLvWaRw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1" y="-1"/>
            <a:ext cx="500404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tangolo 5"/>
          <p:cNvSpPr/>
          <p:nvPr/>
        </p:nvSpPr>
        <p:spPr>
          <a:xfrm>
            <a:off x="4105333" y="4273"/>
            <a:ext cx="5004048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it-IT" sz="1600" b="1" dirty="0" smtClean="0">
              <a:solidFill>
                <a:prstClr val="white"/>
              </a:solidFill>
              <a:latin typeface="Constantia"/>
            </a:endParaRPr>
          </a:p>
          <a:p>
            <a:pPr lvl="0" algn="just"/>
            <a:r>
              <a:rPr lang="it-IT" sz="1600" b="1" dirty="0" smtClean="0">
                <a:solidFill>
                  <a:prstClr val="white"/>
                </a:solidFill>
                <a:latin typeface="Constantia"/>
              </a:rPr>
              <a:t>                                                           </a:t>
            </a:r>
          </a:p>
          <a:p>
            <a:pPr lvl="0" algn="just"/>
            <a:r>
              <a:rPr lang="it-IT" sz="1600" b="1" dirty="0" smtClean="0">
                <a:solidFill>
                  <a:prstClr val="white"/>
                </a:solidFill>
                <a:latin typeface="Constantia"/>
              </a:rPr>
              <a:t>                                                           </a:t>
            </a:r>
            <a:r>
              <a:rPr lang="it-IT" sz="1600" b="1" dirty="0" smtClean="0">
                <a:solidFill>
                  <a:srgbClr val="FFFF99"/>
                </a:solidFill>
                <a:latin typeface="Constantia"/>
              </a:rPr>
              <a:t>è una fisica italiana.</a:t>
            </a:r>
          </a:p>
          <a:p>
            <a:pPr lvl="0" algn="just"/>
            <a:r>
              <a:rPr lang="it-IT" sz="1600" b="1" dirty="0" smtClean="0">
                <a:solidFill>
                  <a:srgbClr val="FFFF99"/>
                </a:solidFill>
                <a:latin typeface="Constantia"/>
              </a:rPr>
              <a:t>Di </a:t>
            </a:r>
            <a:r>
              <a:rPr lang="it-IT" sz="1600" b="1" dirty="0">
                <a:solidFill>
                  <a:srgbClr val="FFFF99"/>
                </a:solidFill>
                <a:latin typeface="Constantia"/>
              </a:rPr>
              <a:t>origini romane, a 24 anni si è laureata in fisica subnucleare all’Università Statale di Milano e  dal 1987 lavora al CERN di Ginevra, il più grande laboratorio di fisica delle particelle al mondo. </a:t>
            </a:r>
            <a:endParaRPr lang="it-IT" sz="1600" b="1" dirty="0" smtClean="0">
              <a:solidFill>
                <a:srgbClr val="FFFF99"/>
              </a:solidFill>
              <a:latin typeface="Constantia"/>
            </a:endParaRPr>
          </a:p>
          <a:p>
            <a:pPr lvl="0" algn="just"/>
            <a:r>
              <a:rPr lang="it-IT" sz="1600" b="1" dirty="0" smtClean="0">
                <a:solidFill>
                  <a:srgbClr val="FFFF99"/>
                </a:solidFill>
                <a:latin typeface="Constantia"/>
                <a:ea typeface="Calibri"/>
                <a:cs typeface="Times New Roman"/>
              </a:rPr>
              <a:t>E</a:t>
            </a:r>
            <a:r>
              <a:rPr lang="it-IT" sz="1600" b="1" dirty="0">
                <a:solidFill>
                  <a:srgbClr val="FFFF99"/>
                </a:solidFill>
                <a:latin typeface="Constantia"/>
                <a:ea typeface="Calibri"/>
                <a:cs typeface="Times New Roman"/>
              </a:rPr>
              <a:t>’ la madre della “Particella di Dio” o bosone di </a:t>
            </a:r>
            <a:r>
              <a:rPr lang="it-IT" sz="1600" b="1" dirty="0" err="1">
                <a:solidFill>
                  <a:srgbClr val="FFFF99"/>
                </a:solidFill>
                <a:latin typeface="Constantia"/>
                <a:ea typeface="Calibri"/>
                <a:cs typeface="Times New Roman"/>
              </a:rPr>
              <a:t>Higgs</a:t>
            </a:r>
            <a:r>
              <a:rPr lang="it-IT" sz="1600" b="1" dirty="0">
                <a:solidFill>
                  <a:srgbClr val="FFFF99"/>
                </a:solidFill>
                <a:latin typeface="Constantia"/>
                <a:ea typeface="Calibri"/>
                <a:cs typeface="Times New Roman"/>
              </a:rPr>
              <a:t>, il mattoncino su cui è costruito l'universo. È una particella molto speciale che permette di spiegare perché le altre particelle elementari come gli elettroni e il quark, ovvero i costituenti fondamentali del nucleo atomico, hanno la massa che hanno. Nel 1964, Peter </a:t>
            </a:r>
            <a:r>
              <a:rPr lang="it-IT" sz="1600" b="1" dirty="0" err="1">
                <a:solidFill>
                  <a:srgbClr val="FFFF99"/>
                </a:solidFill>
                <a:latin typeface="Constantia"/>
                <a:ea typeface="Calibri"/>
                <a:cs typeface="Times New Roman"/>
              </a:rPr>
              <a:t>Higgs</a:t>
            </a:r>
            <a:r>
              <a:rPr lang="it-IT" sz="1600" b="1" dirty="0">
                <a:solidFill>
                  <a:srgbClr val="FFFF99"/>
                </a:solidFill>
                <a:latin typeface="Constantia"/>
                <a:ea typeface="Calibri"/>
                <a:cs typeface="Times New Roman"/>
              </a:rPr>
              <a:t> e Francois </a:t>
            </a:r>
            <a:r>
              <a:rPr lang="it-IT" sz="1600" b="1" dirty="0" err="1">
                <a:solidFill>
                  <a:srgbClr val="FFFF99"/>
                </a:solidFill>
                <a:latin typeface="Constantia"/>
                <a:ea typeface="Calibri"/>
                <a:cs typeface="Times New Roman"/>
              </a:rPr>
              <a:t>Englert</a:t>
            </a:r>
            <a:r>
              <a:rPr lang="it-IT" sz="1600" b="1" dirty="0">
                <a:solidFill>
                  <a:srgbClr val="FFFF99"/>
                </a:solidFill>
                <a:latin typeface="Constantia"/>
                <a:ea typeface="Calibri"/>
                <a:cs typeface="Times New Roman"/>
              </a:rPr>
              <a:t> </a:t>
            </a:r>
            <a:r>
              <a:rPr lang="it-IT" sz="1600" b="1" dirty="0" smtClean="0">
                <a:solidFill>
                  <a:srgbClr val="FFFF99"/>
                </a:solidFill>
                <a:latin typeface="Constantia"/>
                <a:ea typeface="Calibri"/>
                <a:cs typeface="Times New Roman"/>
              </a:rPr>
              <a:t> ne </a:t>
            </a:r>
            <a:r>
              <a:rPr lang="it-IT" sz="1600" b="1" dirty="0">
                <a:solidFill>
                  <a:srgbClr val="FFFF99"/>
                </a:solidFill>
                <a:latin typeface="Constantia"/>
                <a:ea typeface="Calibri"/>
                <a:cs typeface="Times New Roman"/>
              </a:rPr>
              <a:t>avevano matematicamente predetto l'esistenza ma è nel 2011 che la scoperta è stata realizzata. Per anni </a:t>
            </a:r>
            <a:r>
              <a:rPr lang="it-IT" sz="1600" b="1" dirty="0">
                <a:solidFill>
                  <a:srgbClr val="FFFF99"/>
                </a:solidFill>
                <a:latin typeface="Constantia"/>
              </a:rPr>
              <a:t>Fabiola </a:t>
            </a:r>
            <a:r>
              <a:rPr lang="it-IT" sz="1600" b="1" dirty="0" err="1">
                <a:solidFill>
                  <a:srgbClr val="FFFF99"/>
                </a:solidFill>
                <a:latin typeface="Constantia"/>
              </a:rPr>
              <a:t>Gianotti</a:t>
            </a:r>
            <a:r>
              <a:rPr lang="it-IT" sz="1600" b="1" dirty="0">
                <a:solidFill>
                  <a:srgbClr val="FFFF99"/>
                </a:solidFill>
                <a:latin typeface="Constantia"/>
              </a:rPr>
              <a:t> </a:t>
            </a:r>
            <a:r>
              <a:rPr lang="it-IT" sz="1600" b="1" dirty="0" smtClean="0">
                <a:solidFill>
                  <a:srgbClr val="FFFF99"/>
                </a:solidFill>
                <a:latin typeface="Constantia"/>
                <a:ea typeface="Calibri"/>
                <a:cs typeface="Times New Roman"/>
              </a:rPr>
              <a:t>ha </a:t>
            </a:r>
            <a:r>
              <a:rPr lang="it-IT" sz="1600" b="1" dirty="0">
                <a:solidFill>
                  <a:srgbClr val="FFFF99"/>
                </a:solidFill>
                <a:latin typeface="Constantia"/>
                <a:ea typeface="Calibri"/>
                <a:cs typeface="Times New Roman"/>
              </a:rPr>
              <a:t>coordinato il gruppo di  3000 scienziati di ATLAS, uno dei due giganteschi esperimenti che hanno permesso  di imbrigliare la particella.</a:t>
            </a:r>
          </a:p>
          <a:p>
            <a:pPr lvl="0" algn="just"/>
            <a:r>
              <a:rPr lang="it-IT" sz="1600" b="1" dirty="0">
                <a:solidFill>
                  <a:srgbClr val="FFFF99"/>
                </a:solidFill>
                <a:latin typeface="Constantia"/>
              </a:rPr>
              <a:t> </a:t>
            </a:r>
            <a:r>
              <a:rPr lang="it-IT" sz="1600" b="1" dirty="0" smtClean="0">
                <a:solidFill>
                  <a:srgbClr val="FFFF99"/>
                </a:solidFill>
                <a:latin typeface="Constantia"/>
              </a:rPr>
              <a:t>Dal </a:t>
            </a:r>
            <a:r>
              <a:rPr lang="it-IT" sz="1600" b="1" dirty="0">
                <a:solidFill>
                  <a:srgbClr val="FFFF99"/>
                </a:solidFill>
                <a:latin typeface="Constantia"/>
              </a:rPr>
              <a:t>1° gennaio 2016 sarà la prima donna </a:t>
            </a:r>
            <a:r>
              <a:rPr lang="it-IT" sz="1600" b="1" dirty="0" smtClean="0">
                <a:solidFill>
                  <a:srgbClr val="FFFF99"/>
                </a:solidFill>
                <a:latin typeface="Constantia"/>
              </a:rPr>
              <a:t> ad </a:t>
            </a:r>
            <a:r>
              <a:rPr lang="it-IT" sz="1600" b="1" dirty="0">
                <a:solidFill>
                  <a:srgbClr val="FFFF99"/>
                </a:solidFill>
                <a:latin typeface="Constantia"/>
              </a:rPr>
              <a:t>assumere il ruolo di direttore generale del </a:t>
            </a:r>
            <a:r>
              <a:rPr lang="it-IT" sz="1600" b="1" dirty="0" smtClean="0">
                <a:solidFill>
                  <a:srgbClr val="FFFF99"/>
                </a:solidFill>
                <a:latin typeface="Constantia"/>
              </a:rPr>
              <a:t>CERN. </a:t>
            </a:r>
            <a:r>
              <a:rPr lang="it-IT" sz="1600" b="1" dirty="0">
                <a:solidFill>
                  <a:srgbClr val="FFFF99"/>
                </a:solidFill>
                <a:latin typeface="Constantia"/>
              </a:rPr>
              <a:t>La rivista TIME l’ha collocata al 5° posto come Persona dell’anno 2012, nel 2013 </a:t>
            </a:r>
            <a:r>
              <a:rPr lang="it-IT" sz="1600" b="1" dirty="0" smtClean="0">
                <a:solidFill>
                  <a:srgbClr val="FFFF99"/>
                </a:solidFill>
                <a:latin typeface="Constantia"/>
              </a:rPr>
              <a:t>la Società </a:t>
            </a:r>
            <a:r>
              <a:rPr lang="it-IT" sz="1600" b="1" dirty="0">
                <a:solidFill>
                  <a:srgbClr val="FFFF99"/>
                </a:solidFill>
                <a:latin typeface="Constantia"/>
              </a:rPr>
              <a:t>Italiana di Fisica </a:t>
            </a:r>
            <a:r>
              <a:rPr lang="it-IT" sz="1600" b="1" dirty="0" smtClean="0">
                <a:solidFill>
                  <a:srgbClr val="FFFF99"/>
                </a:solidFill>
                <a:latin typeface="Constantia"/>
              </a:rPr>
              <a:t>le ha conferito il </a:t>
            </a:r>
            <a:r>
              <a:rPr lang="it-IT" sz="1600" b="1" dirty="0">
                <a:solidFill>
                  <a:srgbClr val="FFFF99"/>
                </a:solidFill>
                <a:latin typeface="Constantia"/>
              </a:rPr>
              <a:t>Premio Enrico Fermi </a:t>
            </a:r>
            <a:r>
              <a:rPr lang="it-IT" sz="1600" b="1" dirty="0" smtClean="0">
                <a:solidFill>
                  <a:srgbClr val="FFFF99"/>
                </a:solidFill>
                <a:latin typeface="Constantia"/>
              </a:rPr>
              <a:t>e</a:t>
            </a:r>
            <a:r>
              <a:rPr lang="it-IT" sz="1600" b="1" dirty="0">
                <a:solidFill>
                  <a:srgbClr val="FFFF99"/>
                </a:solidFill>
                <a:latin typeface="Constantia"/>
              </a:rPr>
              <a:t>, secondo </a:t>
            </a:r>
            <a:r>
              <a:rPr lang="it-IT" sz="1600" b="1" dirty="0" smtClean="0">
                <a:solidFill>
                  <a:srgbClr val="FFFF99"/>
                </a:solidFill>
                <a:latin typeface="Constantia"/>
              </a:rPr>
              <a:t>la rivista </a:t>
            </a:r>
            <a:r>
              <a:rPr lang="it-IT" sz="1600" b="1" dirty="0" err="1" smtClean="0">
                <a:solidFill>
                  <a:srgbClr val="FFFF99"/>
                </a:solidFill>
                <a:latin typeface="Constantia"/>
              </a:rPr>
              <a:t>Forbes</a:t>
            </a:r>
            <a:r>
              <a:rPr lang="it-IT" sz="1600" b="1" dirty="0">
                <a:solidFill>
                  <a:srgbClr val="FFFF99"/>
                </a:solidFill>
                <a:latin typeface="Constantia"/>
              </a:rPr>
              <a:t>,  è la 78° donna più potente al mondo</a:t>
            </a:r>
            <a:r>
              <a:rPr lang="it-IT" sz="1600" b="1" dirty="0" smtClean="0">
                <a:solidFill>
                  <a:srgbClr val="FFFF99"/>
                </a:solidFill>
                <a:latin typeface="Constantia"/>
              </a:rPr>
              <a:t>.</a:t>
            </a:r>
          </a:p>
          <a:p>
            <a:pPr lvl="0"/>
            <a:r>
              <a:rPr lang="it-IT" sz="1600" b="1" dirty="0">
                <a:solidFill>
                  <a:prstClr val="white"/>
                </a:solidFill>
                <a:latin typeface="Constantia"/>
              </a:rPr>
              <a:t> </a:t>
            </a:r>
            <a:r>
              <a:rPr lang="it-IT" sz="1600" b="1" dirty="0" smtClean="0">
                <a:solidFill>
                  <a:prstClr val="white"/>
                </a:solidFill>
                <a:latin typeface="Constantia"/>
              </a:rPr>
              <a:t>                                                                    </a:t>
            </a:r>
            <a:r>
              <a:rPr lang="it-IT" sz="1600" b="1" dirty="0" smtClean="0">
                <a:solidFill>
                  <a:srgbClr val="FF0000"/>
                </a:solidFill>
                <a:latin typeface="Constantia"/>
              </a:rPr>
              <a:t>III A  -   R. P</a:t>
            </a:r>
            <a:endParaRPr lang="it-IT" sz="1600" b="1" dirty="0">
              <a:solidFill>
                <a:srgbClr val="FF0000"/>
              </a:solidFill>
              <a:latin typeface="Constantia"/>
            </a:endParaRPr>
          </a:p>
        </p:txBody>
      </p:sp>
      <p:pic>
        <p:nvPicPr>
          <p:cNvPr id="1030" name="Picture 6" descr="https://encrypted-tbn1.gstatic.com/images?q=tbn:ANd9GcQt8jitUNsTv_9k-5EmfSrJ-DCtvmDLxNT3jXouTn-1qCWPO2veAVDhMcZ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4272"/>
            <a:ext cx="4139951" cy="1096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online.stradeeautostrade.it/img/news/articles/100012070599002/100012070599002_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-3300"/>
            <a:ext cx="5833525" cy="555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ttangolo 6"/>
          <p:cNvSpPr/>
          <p:nvPr/>
        </p:nvSpPr>
        <p:spPr>
          <a:xfrm>
            <a:off x="3818099" y="259970"/>
            <a:ext cx="37520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200" b="1" i="1" u="sng" dirty="0">
                <a:solidFill>
                  <a:srgbClr val="FF0000"/>
                </a:solidFill>
                <a:latin typeface="Constantia"/>
              </a:rPr>
              <a:t>Fabiola </a:t>
            </a:r>
            <a:r>
              <a:rPr lang="it-IT" sz="3200" b="1" i="1" u="sng" dirty="0" err="1">
                <a:solidFill>
                  <a:srgbClr val="FF0000"/>
                </a:solidFill>
                <a:latin typeface="Constantia"/>
              </a:rPr>
              <a:t>Gianotti</a:t>
            </a:r>
            <a:r>
              <a:rPr lang="it-IT" sz="3200" b="1" i="1" u="sng" dirty="0">
                <a:solidFill>
                  <a:srgbClr val="FF0000"/>
                </a:solidFill>
                <a:latin typeface="Constantia"/>
              </a:rPr>
              <a:t> </a:t>
            </a:r>
            <a:endParaRPr lang="it-IT" dirty="0">
              <a:solidFill>
                <a:srgbClr val="FF000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35044"/>
            <a:ext cx="434530" cy="698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9859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249</Words>
  <Application>Microsoft Office PowerPoint</Application>
  <PresentationFormat>Presentazione su schermo (4:3)</PresentationFormat>
  <Paragraphs>23</Paragraphs>
  <Slides>2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3" baseType="lpstr">
      <vt:lpstr>Tema di Office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Admin</dc:creator>
  <cp:lastModifiedBy>Admin</cp:lastModifiedBy>
  <cp:revision>15</cp:revision>
  <dcterms:created xsi:type="dcterms:W3CDTF">2014-11-24T16:09:02Z</dcterms:created>
  <dcterms:modified xsi:type="dcterms:W3CDTF">2014-11-30T13:30:54Z</dcterms:modified>
</cp:coreProperties>
</file>