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9" r:id="rId3"/>
    <p:sldId id="257" r:id="rId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353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0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09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208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89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64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222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450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1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4139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4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69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486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887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81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38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69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900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79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49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747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21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58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C9FEC8C-3758-4972-AE7D-6EAE469D8898}" type="datetimeFigureOut">
              <a:rPr lang="it-IT" smtClean="0">
                <a:solidFill>
                  <a:srgbClr val="04617B">
                    <a:lumMod val="90000"/>
                    <a:lumOff val="10000"/>
                  </a:srgbClr>
                </a:solidFill>
              </a:rPr>
              <a:pPr/>
              <a:t>26/09/2013</a:t>
            </a:fld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>
              <a:solidFill>
                <a:srgbClr val="04617B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932FBCCF-4860-4B6F-B81A-731B184599F7}" type="slidenum">
              <a:rPr lang="it-IT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4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320480" cy="623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>
          <a:xfrm>
            <a:off x="953060" y="548680"/>
            <a:ext cx="723788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8800" b="1" u="sng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 FENOMENI</a:t>
            </a:r>
            <a:endParaRPr lang="it-IT" sz="8800" b="1" u="sng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86052" y="3420358"/>
            <a:ext cx="4536504" cy="21698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700" i="1" dirty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La classe III A descrive 9 </a:t>
            </a:r>
            <a:r>
              <a:rPr lang="it-IT" sz="2700" i="1" dirty="0" smtClean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 </a:t>
            </a:r>
            <a:r>
              <a:rPr lang="it-IT" sz="2700" i="1" dirty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fenomeni naturali </a:t>
            </a:r>
            <a:r>
              <a:rPr lang="it-IT" sz="2700" i="1" dirty="0" smtClean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 scelti tra i</a:t>
            </a:r>
          </a:p>
          <a:p>
            <a:pPr algn="ctr"/>
            <a:r>
              <a:rPr lang="it-IT" sz="2700" i="1" dirty="0" smtClean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più </a:t>
            </a:r>
            <a:r>
              <a:rPr lang="it-IT" sz="2700" i="1" dirty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rari </a:t>
            </a:r>
            <a:r>
              <a:rPr lang="it-IT" sz="2700" i="1" dirty="0" smtClean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e </a:t>
            </a:r>
            <a:r>
              <a:rPr lang="it-IT" sz="2700" i="1" dirty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spettacolari, </a:t>
            </a:r>
            <a:endParaRPr lang="it-IT" sz="2700" i="1" dirty="0" smtClean="0">
              <a:solidFill>
                <a:srgbClr val="1F497D"/>
              </a:solidFill>
              <a:latin typeface="Impact"/>
              <a:ea typeface="+mj-ea"/>
              <a:cs typeface="+mj-cs"/>
            </a:endParaRPr>
          </a:p>
          <a:p>
            <a:pPr algn="ctr"/>
            <a:r>
              <a:rPr lang="it-IT" sz="2700" i="1" dirty="0" smtClean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uno </a:t>
            </a:r>
            <a:r>
              <a:rPr lang="it-IT" sz="2700" i="1" dirty="0">
                <a:solidFill>
                  <a:srgbClr val="1F497D"/>
                </a:solidFill>
                <a:latin typeface="Impact"/>
                <a:ea typeface="+mj-ea"/>
                <a:cs typeface="+mj-cs"/>
              </a:rPr>
              <a:t>per ogni mese dell’anno scolastico 2013/2014 </a:t>
            </a:r>
            <a:endParaRPr lang="it-IT" sz="5400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57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195736" cy="156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742394"/>
            <a:ext cx="8964488" cy="261276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Pensate  </a:t>
            </a:r>
            <a: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che qualcuno si sia divertito con la sabbia? Pensate male, questa è la </a:t>
            </a:r>
            <a:r>
              <a:rPr lang="it-IT" sz="2000" b="1" i="1" u="sng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</a:t>
            </a:r>
            <a:r>
              <a:rPr lang="it-IT" sz="2400" b="1" i="1" u="sng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olgorite</a:t>
            </a:r>
            <a:r>
              <a:rPr lang="it-IT" sz="24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un ammasso vetroso </a:t>
            </a:r>
            <a:r>
              <a:rPr lang="it-IT" sz="2000" i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forma tubulare e vuoto al suo interno, prodotto </a:t>
            </a:r>
            <a: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dall’energia </a:t>
            </a:r>
            <a:r>
              <a:rPr lang="it-IT" sz="2000" i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rilasciata da un </a:t>
            </a:r>
            <a: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fulmine su </a:t>
            </a:r>
            <a: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terreni sabbiosi ricchi </a:t>
            </a:r>
            <a:r>
              <a:rPr lang="it-IT" sz="2000" i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</a:t>
            </a:r>
            <a: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quarzo ( spiagge USA). Il repentino riscaldamento vetrifica la silice del quarzo formando queste strutture fragili, rare e spettacolari.</a:t>
            </a:r>
            <a:br>
              <a:rPr lang="it-IT" sz="2000" i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it-IT" sz="1800" b="1" dirty="0" smtClean="0">
                <a:latin typeface="Adobe Garamond Pro Bold" pitchFamily="18" charset="0"/>
                <a:cs typeface="Adobe Arabic" pitchFamily="18" charset="-78"/>
              </a:rPr>
              <a:t>                                                                                                                </a:t>
            </a:r>
            <a:r>
              <a:rPr lang="it-IT" sz="1600" b="1" i="1" dirty="0" smtClean="0">
                <a:solidFill>
                  <a:schemeClr val="tx2"/>
                </a:solidFill>
                <a:latin typeface="Adobe Garamond Pro Bold" pitchFamily="18" charset="0"/>
                <a:cs typeface="Adobe Arabic" pitchFamily="18" charset="-78"/>
              </a:rPr>
              <a:t>Angelo </a:t>
            </a:r>
            <a:r>
              <a:rPr lang="it-IT" sz="1600" b="1" i="1" dirty="0" smtClean="0">
                <a:solidFill>
                  <a:schemeClr val="tx2"/>
                </a:solidFill>
                <a:latin typeface="Adobe Garamond Pro Bold" pitchFamily="18" charset="0"/>
                <a:cs typeface="Adobe Arabic" pitchFamily="18" charset="-78"/>
              </a:rPr>
              <a:t>Ferriero III A</a:t>
            </a:r>
            <a:endParaRPr lang="it-IT" sz="1600" b="1" i="1" dirty="0">
              <a:solidFill>
                <a:schemeClr val="tx2"/>
              </a:solidFill>
              <a:latin typeface="Adobe Garamond Pro Bold" pitchFamily="18" charset="0"/>
              <a:cs typeface="Adobe Arabic" pitchFamily="18" charset="-78"/>
            </a:endParaRPr>
          </a:p>
        </p:txBody>
      </p:sp>
      <p:pic>
        <p:nvPicPr>
          <p:cNvPr id="1026" name="Picture 2" descr="http://www.queryonline.it/wp-content/uploads/2013/07/redbea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1749"/>
            <a:ext cx="9144000" cy="357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195736" y="217258"/>
            <a:ext cx="6879582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31550" cmpd="sng">
                  <a:gradFill>
                    <a:gsLst>
                      <a:gs pos="25000">
                        <a:srgbClr val="0F6FC6">
                          <a:shade val="25000"/>
                          <a:satMod val="190000"/>
                        </a:srgbClr>
                      </a:gs>
                      <a:gs pos="80000">
                        <a:srgbClr val="0F6FC6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Nata </a:t>
            </a:r>
            <a:r>
              <a:rPr lang="it-IT" sz="5400" b="1" dirty="0">
                <a:ln w="31550" cmpd="sng">
                  <a:gradFill>
                    <a:gsLst>
                      <a:gs pos="25000">
                        <a:srgbClr val="0F6FC6">
                          <a:shade val="25000"/>
                          <a:satMod val="190000"/>
                        </a:srgbClr>
                      </a:gs>
                      <a:gs pos="80000">
                        <a:srgbClr val="0F6FC6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da un fulmine</a:t>
            </a:r>
          </a:p>
        </p:txBody>
      </p:sp>
    </p:spTree>
    <p:extLst>
      <p:ext uri="{BB962C8B-B14F-4D97-AF65-F5344CB8AC3E}">
        <p14:creationId xmlns:p14="http://schemas.microsoft.com/office/powerpoint/2010/main" val="231366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92</Words>
  <Application>Microsoft Office PowerPoint</Application>
  <PresentationFormat>Presentazione su schermo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</vt:i4>
      </vt:variant>
    </vt:vector>
  </HeadingPairs>
  <TitlesOfParts>
    <vt:vector size="4" baseType="lpstr">
      <vt:lpstr>NewsPrint</vt:lpstr>
      <vt:lpstr>1_NewsPrint</vt:lpstr>
      <vt:lpstr>Presentazione standard di PowerPoint</vt:lpstr>
      <vt:lpstr>Pensate  che qualcuno si sia divertito con la sabbia? Pensate male, questa è la folgorite , un ammasso vetroso di forma tubulare e vuoto al suo interno, prodotto dall’energia rilasciata da un fulmine su terreni sabbiosi ricchi di quarzo ( spiagge USA). Il repentino riscaldamento vetrifica la silice del quarzo formando queste strutture fragili, rare e spettacolari.                                                                                                                 Angelo Ferriero III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Pensate  che qualcuno si sia divertito con la sabbia? Pensate male, questa è la folgorite , un ammasso vetroso di forma tubulare e vuoto al suo interno, prodotto dall’energia rilasciata da un fulmine su un terreno sabbioso ricco di quarzo ( spiagge USA). Il repentino riscaldamento vetrifica la silice del quarzo formando queste strutture fragili, rare e spettacolari.                                                                                              Angelo Ferriero III A</dc:title>
  <dc:creator>Admin</dc:creator>
  <cp:lastModifiedBy>Admin</cp:lastModifiedBy>
  <cp:revision>9</cp:revision>
  <dcterms:created xsi:type="dcterms:W3CDTF">2013-09-26T13:31:40Z</dcterms:created>
  <dcterms:modified xsi:type="dcterms:W3CDTF">2013-09-26T16:05:31Z</dcterms:modified>
</cp:coreProperties>
</file>