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BA2C"/>
    <a:srgbClr val="CC9900"/>
    <a:srgbClr val="663300"/>
    <a:srgbClr val="FF3300"/>
    <a:srgbClr val="9A80F8"/>
    <a:srgbClr val="F9B67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73A4422-FE67-4AA2-82C4-E69B074AB212}" type="datetimeFigureOut">
              <a:rPr lang="it-IT" smtClean="0"/>
              <a:t>05/11/2013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25380DC-500D-4D91-ADDA-82C0775B1B2E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3775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1052478" y="4008"/>
            <a:ext cx="8071242" cy="1107996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2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</a:t>
            </a:r>
            <a:r>
              <a:rPr lang="it-IT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      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Succede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nella Valle della Morte in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California,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sul 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fondo 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asciutto   del 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lago </a:t>
            </a:r>
            <a:r>
              <a:rPr lang="it-IT" sz="1200" b="1" i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Rocetrack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 </a:t>
            </a:r>
            <a:r>
              <a:rPr lang="it-IT" sz="1200" b="1" i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Playa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nell’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oscurità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di  notti tempestose.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Pietre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grandi anche mezza 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tonnellata vagano compiendo percorsi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di  lunghezza variabile, da pochi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metri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a due miglia, alla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velocità di circa 1 m/sec.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Il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fenomeno è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tuttora studiato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: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alcuni scienziati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sostengono che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il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ghiaccio o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altri agenti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atmosferici rendono il fondo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scivoloso permettendo al </a:t>
            </a:r>
            <a:r>
              <a:rPr lang="it-IT" sz="12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vento di spostare le pietre mentre altri chiamano in causa il campo  magnetico </a:t>
            </a:r>
            <a:r>
              <a:rPr lang="it-IT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dobe Heiti Std R" pitchFamily="34" charset="-128"/>
                <a:cs typeface="Arial" pitchFamily="34" charset="0"/>
              </a:rPr>
              <a:t>terrestre.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818" y="34131"/>
            <a:ext cx="377825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8782">
            <a:off x="-165804" y="87378"/>
            <a:ext cx="15605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0139" y="1116013"/>
            <a:ext cx="9123719" cy="1200329"/>
          </a:xfrm>
          <a:prstGeom prst="rect">
            <a:avLst/>
          </a:prstGeom>
          <a:solidFill>
            <a:srgbClr val="D2BA2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it-IT" sz="1200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it-IT" sz="1200" b="1" i="1" dirty="0" err="1" smtClean="0">
                <a:latin typeface="Arial" pitchFamily="34" charset="0"/>
                <a:ea typeface="BatangChe" pitchFamily="49" charset="-127"/>
                <a:cs typeface="Arial" pitchFamily="34" charset="0"/>
              </a:rPr>
              <a:t>Ça</a:t>
            </a:r>
            <a:r>
              <a:rPr lang="it-IT" sz="1200" b="1" i="1" dirty="0" smtClean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se passe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dans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la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Vallée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de la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Mort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en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Californie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sur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le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fond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séché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du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lac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Rocetrack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Playa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dans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l'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obscurité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nuits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orageuses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.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pierres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pesant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jusqu'à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une demi-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tonne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roulent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en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faisant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parcours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longueur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variable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de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quelques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mètres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à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deux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milles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à la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vitesse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d'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environ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1 m/s. Le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phénomène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est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encore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étudié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: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certains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scientifiques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affirment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que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la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glace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ou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d'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autres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agents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atmosphériques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rendent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le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fond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glissant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en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permettant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au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vent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déplacer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les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pierres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,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tandis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que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d'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autres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mettent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en cause le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champ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  <a:r>
              <a:rPr lang="it-IT" sz="1200" b="1" i="1" dirty="0" err="1">
                <a:latin typeface="Arial" pitchFamily="34" charset="0"/>
                <a:ea typeface="BatangChe" pitchFamily="49" charset="-127"/>
                <a:cs typeface="Arial" pitchFamily="34" charset="0"/>
              </a:rPr>
              <a:t>magnétique</a:t>
            </a:r>
            <a:r>
              <a:rPr lang="it-IT" sz="1200" b="1" i="1" dirty="0">
                <a:latin typeface="Arial" pitchFamily="34" charset="0"/>
                <a:ea typeface="BatangChe" pitchFamily="49" charset="-127"/>
                <a:cs typeface="Arial" pitchFamily="34" charset="0"/>
              </a:rPr>
              <a:t> terrestre. </a:t>
            </a:r>
            <a:endParaRPr lang="it-IT" sz="1200" b="1" i="1" dirty="0" smtClean="0">
              <a:latin typeface="Arial" pitchFamily="34" charset="0"/>
              <a:ea typeface="BatangChe" pitchFamily="49" charset="-127"/>
              <a:cs typeface="Arial" pitchFamily="34" charset="0"/>
            </a:endParaRPr>
          </a:p>
          <a:p>
            <a:pPr algn="just"/>
            <a:endParaRPr lang="it-IT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0" y="2132856"/>
            <a:ext cx="9143999" cy="94179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b="1" i="1" dirty="0" smtClean="0">
                <a:latin typeface="Arial" pitchFamily="34" charset="0"/>
                <a:ea typeface="Times New Roman"/>
                <a:cs typeface="Arial" pitchFamily="34" charset="0"/>
              </a:rPr>
              <a:t>             It </a:t>
            </a:r>
            <a:r>
              <a:rPr lang="en-US" sz="1200" b="1" i="1" dirty="0">
                <a:latin typeface="Arial" pitchFamily="34" charset="0"/>
                <a:ea typeface="Times New Roman"/>
                <a:cs typeface="Arial" pitchFamily="34" charset="0"/>
              </a:rPr>
              <a:t>happens in the Death Valley in California, on the dry lake-bottom </a:t>
            </a:r>
            <a:r>
              <a:rPr lang="en-US" sz="1200" b="1" i="1" dirty="0" err="1">
                <a:latin typeface="Arial" pitchFamily="34" charset="0"/>
                <a:ea typeface="Times New Roman"/>
                <a:cs typeface="Arial" pitchFamily="34" charset="0"/>
              </a:rPr>
              <a:t>Rocetrack</a:t>
            </a:r>
            <a:r>
              <a:rPr lang="en-US" sz="1200" b="1" i="1" dirty="0">
                <a:latin typeface="Arial" pitchFamily="34" charset="0"/>
                <a:ea typeface="Times New Roman"/>
                <a:cs typeface="Arial" pitchFamily="34" charset="0"/>
              </a:rPr>
              <a:t> Playa  in the darkness of </a:t>
            </a:r>
            <a:r>
              <a:rPr lang="en-US" sz="1200" b="1" i="1" dirty="0" smtClean="0">
                <a:latin typeface="Arial" pitchFamily="34" charset="0"/>
                <a:ea typeface="Times New Roman"/>
                <a:cs typeface="Arial" pitchFamily="34" charset="0"/>
              </a:rPr>
              <a:t>stormy </a:t>
            </a:r>
            <a:r>
              <a:rPr lang="en-US" sz="1200" b="1" i="1" dirty="0">
                <a:latin typeface="Arial" pitchFamily="34" charset="0"/>
                <a:ea typeface="Times New Roman"/>
                <a:cs typeface="Arial" pitchFamily="34" charset="0"/>
              </a:rPr>
              <a:t>nights. Heavy stones (even half ton) wander and cover a distance that can be a few meters or two miles, at a speed of about 1m/sec. The phenomenon is still studied: some scientists believe the ice or other weather conditions make the slippery lake-bottom allowing the wind to move the stones but others hold it’s because of the earthly magnetic field.</a:t>
            </a:r>
            <a:endParaRPr lang="it-IT" sz="1200" b="1" i="1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9" y="1116013"/>
            <a:ext cx="377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4" y="2132856"/>
            <a:ext cx="3286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0" y="3126946"/>
            <a:ext cx="2915816" cy="2862322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1200" b="1" i="1" dirty="0" smtClean="0">
                <a:latin typeface="Arial" pitchFamily="34" charset="0"/>
                <a:cs typeface="Arial" pitchFamily="34" charset="0"/>
              </a:rPr>
              <a:t>               Pasa </a:t>
            </a:r>
            <a:r>
              <a:rPr lang="es-ES" sz="1200" b="1" i="1" dirty="0">
                <a:latin typeface="Arial" pitchFamily="34" charset="0"/>
                <a:cs typeface="Arial" pitchFamily="34" charset="0"/>
              </a:rPr>
              <a:t>en la Valle de la Muerte en California, en el fondo seco del lago Rocetrack Playa </a:t>
            </a:r>
            <a:r>
              <a:rPr lang="es-ES" sz="1200" b="1" i="1" dirty="0" smtClean="0">
                <a:latin typeface="Arial" pitchFamily="34" charset="0"/>
                <a:cs typeface="Arial" pitchFamily="34" charset="0"/>
              </a:rPr>
              <a:t>en la oscuridad de noche tempestuosas. Piedras grandes hasta media </a:t>
            </a:r>
            <a:r>
              <a:rPr lang="es-ES" sz="1200" b="1" i="1" dirty="0">
                <a:latin typeface="Arial" pitchFamily="34" charset="0"/>
                <a:cs typeface="Arial" pitchFamily="34" charset="0"/>
              </a:rPr>
              <a:t>tonelada vagan comitiendo trayectos de variable longitud, de pocos metros a dos milla, a la velocidad de casi 1 m/s. El fenòmeno aùn es </a:t>
            </a:r>
            <a:r>
              <a:rPr lang="es-ES" sz="1200" b="1" i="1" dirty="0" smtClean="0">
                <a:latin typeface="Arial" pitchFamily="34" charset="0"/>
                <a:cs typeface="Arial" pitchFamily="34" charset="0"/>
              </a:rPr>
              <a:t>estudiado: algunos cientifìcos afirman</a:t>
            </a:r>
            <a:r>
              <a:rPr lang="es-ES" sz="1200" b="1" i="1" dirty="0">
                <a:latin typeface="Arial" pitchFamily="34" charset="0"/>
                <a:cs typeface="Arial" pitchFamily="34" charset="0"/>
              </a:rPr>
              <a:t> que el hielo u otros agentes atmosfèricos hacen el fondo resbaladero permitiendo al viento de desplazar las piedras mientras que otros llaman en causa el campo magnético terrestre.</a:t>
            </a:r>
            <a:endParaRPr lang="it-IT" sz="1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4" y="3126946"/>
            <a:ext cx="3603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ttangolo 17"/>
          <p:cNvSpPr/>
          <p:nvPr/>
        </p:nvSpPr>
        <p:spPr>
          <a:xfrm>
            <a:off x="39802" y="6391824"/>
            <a:ext cx="2060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sz="1600" b="1" i="1" dirty="0">
                <a:latin typeface="Arial" pitchFamily="34" charset="0"/>
                <a:ea typeface="Adobe Heiti Std R" pitchFamily="34" charset="-128"/>
                <a:cs typeface="Arial" pitchFamily="34" charset="0"/>
              </a:rPr>
              <a:t>Rosa </a:t>
            </a:r>
            <a:r>
              <a:rPr lang="it-IT" sz="1600" b="1" i="1">
                <a:latin typeface="Arial" pitchFamily="34" charset="0"/>
                <a:ea typeface="Adobe Heiti Std R" pitchFamily="34" charset="-128"/>
                <a:cs typeface="Arial" pitchFamily="34" charset="0"/>
              </a:rPr>
              <a:t>Mamone </a:t>
            </a:r>
            <a:r>
              <a:rPr lang="it-IT" sz="1600" b="1" i="1" smtClean="0">
                <a:latin typeface="Arial" pitchFamily="34" charset="0"/>
                <a:ea typeface="Adobe Heiti Std R" pitchFamily="34" charset="-128"/>
                <a:cs typeface="Arial" pitchFamily="34" charset="0"/>
              </a:rPr>
              <a:t> III A</a:t>
            </a:r>
            <a:endParaRPr lang="it-IT" sz="1600" b="1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26" y="3126946"/>
            <a:ext cx="6198274" cy="374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49289"/>
            <a:ext cx="69847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oli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ngol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o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298</TotalTime>
  <Words>308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Angoli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EPPUR SI MUOVONO ……</dc:title>
  <dc:creator>Admin</dc:creator>
  <cp:lastModifiedBy>Admin</cp:lastModifiedBy>
  <cp:revision>41</cp:revision>
  <dcterms:created xsi:type="dcterms:W3CDTF">2013-10-24T16:06:04Z</dcterms:created>
  <dcterms:modified xsi:type="dcterms:W3CDTF">2013-11-05T14:43:11Z</dcterms:modified>
</cp:coreProperties>
</file>